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 id="2147483707" r:id="rId3"/>
  </p:sldMasterIdLst>
  <p:notesMasterIdLst>
    <p:notesMasterId r:id="rId2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71" r:id="rId16"/>
    <p:sldId id="269" r:id="rId17"/>
    <p:sldId id="270"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E8EA9D-662F-46FF-9CCB-1ED4D7B7B895}">
          <p14:sldIdLst>
            <p14:sldId id="256"/>
            <p14:sldId id="257"/>
            <p14:sldId id="258"/>
            <p14:sldId id="259"/>
            <p14:sldId id="260"/>
            <p14:sldId id="261"/>
            <p14:sldId id="262"/>
          </p14:sldIdLst>
        </p14:section>
        <p14:section name="Untitled Section" id="{6B9B6200-1A29-4CC4-BEDC-102DC6A59E1E}">
          <p14:sldIdLst>
            <p14:sldId id="263"/>
            <p14:sldId id="264"/>
            <p14:sldId id="265"/>
            <p14:sldId id="266"/>
            <p14:sldId id="267"/>
            <p14:sldId id="271"/>
            <p14:sldId id="269"/>
            <p14:sldId id="27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033C6-7A08-41BE-9BE9-92DD08F9482E}" v="1514" dt="2023-04-27T17:07:04.2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30" autoAdjust="0"/>
  </p:normalViewPr>
  <p:slideViewPr>
    <p:cSldViewPr snapToGrid="0">
      <p:cViewPr varScale="1">
        <p:scale>
          <a:sx n="92" d="100"/>
          <a:sy n="92" d="100"/>
        </p:scale>
        <p:origin x="13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c Jack" userId="8e9d380dfdd6cdab" providerId="LiveId" clId="{3C9033C6-7A08-41BE-9BE9-92DD08F9482E}"/>
    <pc:docChg chg="undo custSel addSld modSld addSection">
      <pc:chgData name="Dominic Jack" userId="8e9d380dfdd6cdab" providerId="LiveId" clId="{3C9033C6-7A08-41BE-9BE9-92DD08F9482E}" dt="2023-05-10T01:43:52.947" v="8776" actId="20577"/>
      <pc:docMkLst>
        <pc:docMk/>
      </pc:docMkLst>
      <pc:sldChg chg="addSp modSp mod modNotesTx">
        <pc:chgData name="Dominic Jack" userId="8e9d380dfdd6cdab" providerId="LiveId" clId="{3C9033C6-7A08-41BE-9BE9-92DD08F9482E}" dt="2023-04-26T07:06:46.622" v="6653" actId="20577"/>
        <pc:sldMkLst>
          <pc:docMk/>
          <pc:sldMk cId="3115691035" sldId="256"/>
        </pc:sldMkLst>
        <pc:spChg chg="mod">
          <ac:chgData name="Dominic Jack" userId="8e9d380dfdd6cdab" providerId="LiveId" clId="{3C9033C6-7A08-41BE-9BE9-92DD08F9482E}" dt="2023-04-11T00:58:30.199" v="36" actId="20577"/>
          <ac:spMkLst>
            <pc:docMk/>
            <pc:sldMk cId="3115691035" sldId="256"/>
            <ac:spMk id="2" creationId="{7DA902B9-5F2E-C87D-06BD-C1FF2B243BC0}"/>
          </ac:spMkLst>
        </pc:spChg>
        <pc:spChg chg="mod">
          <ac:chgData name="Dominic Jack" userId="8e9d380dfdd6cdab" providerId="LiveId" clId="{3C9033C6-7A08-41BE-9BE9-92DD08F9482E}" dt="2023-04-11T00:58:58.936" v="85" actId="14100"/>
          <ac:spMkLst>
            <pc:docMk/>
            <pc:sldMk cId="3115691035" sldId="256"/>
            <ac:spMk id="3" creationId="{2FB63BEC-2995-9F8C-6BC0-C04E6F23F394}"/>
          </ac:spMkLst>
        </pc:spChg>
        <pc:spChg chg="add mod">
          <ac:chgData name="Dominic Jack" userId="8e9d380dfdd6cdab" providerId="LiveId" clId="{3C9033C6-7A08-41BE-9BE9-92DD08F9482E}" dt="2023-04-11T01:07:06.144" v="339" actId="255"/>
          <ac:spMkLst>
            <pc:docMk/>
            <pc:sldMk cId="3115691035" sldId="256"/>
            <ac:spMk id="4" creationId="{D11FBFD2-9C48-F2C3-5931-A4FFA05F8EA3}"/>
          </ac:spMkLst>
        </pc:spChg>
      </pc:sldChg>
      <pc:sldChg chg="addSp delSp modSp new mod modNotesTx">
        <pc:chgData name="Dominic Jack" userId="8e9d380dfdd6cdab" providerId="LiveId" clId="{3C9033C6-7A08-41BE-9BE9-92DD08F9482E}" dt="2023-04-26T07:07:19.391" v="6654"/>
        <pc:sldMkLst>
          <pc:docMk/>
          <pc:sldMk cId="3125119365" sldId="257"/>
        </pc:sldMkLst>
        <pc:spChg chg="add del mod">
          <ac:chgData name="Dominic Jack" userId="8e9d380dfdd6cdab" providerId="LiveId" clId="{3C9033C6-7A08-41BE-9BE9-92DD08F9482E}" dt="2023-04-11T01:12:13.627" v="358" actId="478"/>
          <ac:spMkLst>
            <pc:docMk/>
            <pc:sldMk cId="3125119365" sldId="257"/>
            <ac:spMk id="2" creationId="{14502CDF-FFC4-CCA4-9EEF-77ED6EE09BC4}"/>
          </ac:spMkLst>
        </pc:spChg>
        <pc:spChg chg="del">
          <ac:chgData name="Dominic Jack" userId="8e9d380dfdd6cdab" providerId="LiveId" clId="{3C9033C6-7A08-41BE-9BE9-92DD08F9482E}" dt="2023-04-11T01:10:31.999" v="344" actId="478"/>
          <ac:spMkLst>
            <pc:docMk/>
            <pc:sldMk cId="3125119365" sldId="257"/>
            <ac:spMk id="3" creationId="{D94B1A62-0F36-A963-34C4-361E7AC5C226}"/>
          </ac:spMkLst>
        </pc:spChg>
        <pc:spChg chg="del">
          <ac:chgData name="Dominic Jack" userId="8e9d380dfdd6cdab" providerId="LiveId" clId="{3C9033C6-7A08-41BE-9BE9-92DD08F9482E}" dt="2023-04-11T01:10:31.135" v="343" actId="478"/>
          <ac:spMkLst>
            <pc:docMk/>
            <pc:sldMk cId="3125119365" sldId="257"/>
            <ac:spMk id="4" creationId="{B062968F-4175-BA92-8CC8-BB25F0659B71}"/>
          </ac:spMkLst>
        </pc:spChg>
        <pc:spChg chg="del">
          <ac:chgData name="Dominic Jack" userId="8e9d380dfdd6cdab" providerId="LiveId" clId="{3C9033C6-7A08-41BE-9BE9-92DD08F9482E}" dt="2023-04-11T01:12:20.232" v="360" actId="478"/>
          <ac:spMkLst>
            <pc:docMk/>
            <pc:sldMk cId="3125119365" sldId="257"/>
            <ac:spMk id="5" creationId="{320498FC-B8F3-0248-939E-3AD1CB600654}"/>
          </ac:spMkLst>
        </pc:spChg>
        <pc:spChg chg="del">
          <ac:chgData name="Dominic Jack" userId="8e9d380dfdd6cdab" providerId="LiveId" clId="{3C9033C6-7A08-41BE-9BE9-92DD08F9482E}" dt="2023-04-11T01:12:15.963" v="359" actId="478"/>
          <ac:spMkLst>
            <pc:docMk/>
            <pc:sldMk cId="3125119365" sldId="257"/>
            <ac:spMk id="6" creationId="{14BAFCB9-E510-CC75-3E55-73BAD5544FAC}"/>
          </ac:spMkLst>
        </pc:spChg>
        <pc:spChg chg="del">
          <ac:chgData name="Dominic Jack" userId="8e9d380dfdd6cdab" providerId="LiveId" clId="{3C9033C6-7A08-41BE-9BE9-92DD08F9482E}" dt="2023-04-11T01:10:27.626" v="342" actId="478"/>
          <ac:spMkLst>
            <pc:docMk/>
            <pc:sldMk cId="3125119365" sldId="257"/>
            <ac:spMk id="7" creationId="{D5F8B23D-BE7D-7B14-71D9-AFA1DE8CD287}"/>
          </ac:spMkLst>
        </pc:spChg>
        <pc:spChg chg="add del mod">
          <ac:chgData name="Dominic Jack" userId="8e9d380dfdd6cdab" providerId="LiveId" clId="{3C9033C6-7A08-41BE-9BE9-92DD08F9482E}" dt="2023-04-11T01:10:27.626" v="342" actId="478"/>
          <ac:spMkLst>
            <pc:docMk/>
            <pc:sldMk cId="3125119365" sldId="257"/>
            <ac:spMk id="8" creationId="{4368AB87-44D7-9942-0E3D-92BBFFA0E175}"/>
          </ac:spMkLst>
        </pc:spChg>
        <pc:spChg chg="add del mod">
          <ac:chgData name="Dominic Jack" userId="8e9d380dfdd6cdab" providerId="LiveId" clId="{3C9033C6-7A08-41BE-9BE9-92DD08F9482E}" dt="2023-04-11T01:10:27.626" v="342" actId="478"/>
          <ac:spMkLst>
            <pc:docMk/>
            <pc:sldMk cId="3125119365" sldId="257"/>
            <ac:spMk id="9" creationId="{322AB668-A5DA-67E5-25D8-1E933341C386}"/>
          </ac:spMkLst>
        </pc:spChg>
        <pc:spChg chg="add del mod">
          <ac:chgData name="Dominic Jack" userId="8e9d380dfdd6cdab" providerId="LiveId" clId="{3C9033C6-7A08-41BE-9BE9-92DD08F9482E}" dt="2023-04-11T01:10:27.626" v="342" actId="478"/>
          <ac:spMkLst>
            <pc:docMk/>
            <pc:sldMk cId="3125119365" sldId="257"/>
            <ac:spMk id="10" creationId="{B758685E-A5E9-FB85-1758-E45621D5502A}"/>
          </ac:spMkLst>
        </pc:spChg>
        <pc:spChg chg="add del mod">
          <ac:chgData name="Dominic Jack" userId="8e9d380dfdd6cdab" providerId="LiveId" clId="{3C9033C6-7A08-41BE-9BE9-92DD08F9482E}" dt="2023-04-11T01:10:27.626" v="342" actId="478"/>
          <ac:spMkLst>
            <pc:docMk/>
            <pc:sldMk cId="3125119365" sldId="257"/>
            <ac:spMk id="11" creationId="{C24FAB83-F4BD-7BB6-08AC-92EF037B1400}"/>
          </ac:spMkLst>
        </pc:spChg>
        <pc:spChg chg="add del mod">
          <ac:chgData name="Dominic Jack" userId="8e9d380dfdd6cdab" providerId="LiveId" clId="{3C9033C6-7A08-41BE-9BE9-92DD08F9482E}" dt="2023-04-11T01:10:27.626" v="342" actId="478"/>
          <ac:spMkLst>
            <pc:docMk/>
            <pc:sldMk cId="3125119365" sldId="257"/>
            <ac:spMk id="12" creationId="{FD73DEFF-B8C0-AFFB-76B8-3F50A49EC212}"/>
          </ac:spMkLst>
        </pc:spChg>
        <pc:spChg chg="add mod">
          <ac:chgData name="Dominic Jack" userId="8e9d380dfdd6cdab" providerId="LiveId" clId="{3C9033C6-7A08-41BE-9BE9-92DD08F9482E}" dt="2023-04-11T01:57:54.656" v="876" actId="1035"/>
          <ac:spMkLst>
            <pc:docMk/>
            <pc:sldMk cId="3125119365" sldId="257"/>
            <ac:spMk id="25" creationId="{5C3A7682-E128-0A25-B77D-FAC18E5F7F2E}"/>
          </ac:spMkLst>
        </pc:spChg>
        <pc:spChg chg="add del mod">
          <ac:chgData name="Dominic Jack" userId="8e9d380dfdd6cdab" providerId="LiveId" clId="{3C9033C6-7A08-41BE-9BE9-92DD08F9482E}" dt="2023-04-11T01:30:53.363" v="421" actId="478"/>
          <ac:spMkLst>
            <pc:docMk/>
            <pc:sldMk cId="3125119365" sldId="257"/>
            <ac:spMk id="26" creationId="{D2E4EA95-9F0D-5F0A-0958-98F9625290B5}"/>
          </ac:spMkLst>
        </pc:spChg>
        <pc:spChg chg="add del mod">
          <ac:chgData name="Dominic Jack" userId="8e9d380dfdd6cdab" providerId="LiveId" clId="{3C9033C6-7A08-41BE-9BE9-92DD08F9482E}" dt="2023-04-11T01:33:13.573" v="548"/>
          <ac:spMkLst>
            <pc:docMk/>
            <pc:sldMk cId="3125119365" sldId="257"/>
            <ac:spMk id="27" creationId="{D66AC38F-17D1-9AD5-69D2-F8684202DB5F}"/>
          </ac:spMkLst>
        </pc:spChg>
        <pc:spChg chg="add del mod">
          <ac:chgData name="Dominic Jack" userId="8e9d380dfdd6cdab" providerId="LiveId" clId="{3C9033C6-7A08-41BE-9BE9-92DD08F9482E}" dt="2023-04-11T01:34:37.169" v="607" actId="478"/>
          <ac:spMkLst>
            <pc:docMk/>
            <pc:sldMk cId="3125119365" sldId="257"/>
            <ac:spMk id="28" creationId="{50E9F7FD-CB80-0766-97A6-EB89968B6E5B}"/>
          </ac:spMkLst>
        </pc:spChg>
        <pc:spChg chg="add mod">
          <ac:chgData name="Dominic Jack" userId="8e9d380dfdd6cdab" providerId="LiveId" clId="{3C9033C6-7A08-41BE-9BE9-92DD08F9482E}" dt="2023-04-11T12:00:56.223" v="6619" actId="14100"/>
          <ac:spMkLst>
            <pc:docMk/>
            <pc:sldMk cId="3125119365" sldId="257"/>
            <ac:spMk id="29" creationId="{6E1CBB0B-E8A6-87DA-1121-8D64C2BAF4DE}"/>
          </ac:spMkLst>
        </pc:spChg>
        <pc:spChg chg="add mod">
          <ac:chgData name="Dominic Jack" userId="8e9d380dfdd6cdab" providerId="LiveId" clId="{3C9033C6-7A08-41BE-9BE9-92DD08F9482E}" dt="2023-04-11T11:48:51.181" v="6468" actId="122"/>
          <ac:spMkLst>
            <pc:docMk/>
            <pc:sldMk cId="3125119365" sldId="257"/>
            <ac:spMk id="30" creationId="{BE8DA886-D3F7-A29A-3F19-07AB5961FB47}"/>
          </ac:spMkLst>
        </pc:spChg>
        <pc:spChg chg="add del mod">
          <ac:chgData name="Dominic Jack" userId="8e9d380dfdd6cdab" providerId="LiveId" clId="{3C9033C6-7A08-41BE-9BE9-92DD08F9482E}" dt="2023-04-11T01:38:23.482" v="633" actId="478"/>
          <ac:spMkLst>
            <pc:docMk/>
            <pc:sldMk cId="3125119365" sldId="257"/>
            <ac:spMk id="31" creationId="{4C6B10AC-A877-42FA-9D9F-FF44BC9C1201}"/>
          </ac:spMkLst>
        </pc:spChg>
        <pc:spChg chg="add del mod">
          <ac:chgData name="Dominic Jack" userId="8e9d380dfdd6cdab" providerId="LiveId" clId="{3C9033C6-7A08-41BE-9BE9-92DD08F9482E}" dt="2023-04-11T01:57:26.097" v="812"/>
          <ac:spMkLst>
            <pc:docMk/>
            <pc:sldMk cId="3125119365" sldId="257"/>
            <ac:spMk id="35" creationId="{5D09EA58-5EBA-3841-A411-FDCAB1135B20}"/>
          </ac:spMkLst>
        </pc:spChg>
        <pc:spChg chg="add mod">
          <ac:chgData name="Dominic Jack" userId="8e9d380dfdd6cdab" providerId="LiveId" clId="{3C9033C6-7A08-41BE-9BE9-92DD08F9482E}" dt="2023-04-11T01:57:38.800" v="822" actId="20577"/>
          <ac:spMkLst>
            <pc:docMk/>
            <pc:sldMk cId="3125119365" sldId="257"/>
            <ac:spMk id="36" creationId="{D48545FF-D344-1C42-8DBF-41B0CF471DCF}"/>
          </ac:spMkLst>
        </pc:spChg>
        <pc:picChg chg="add del mod">
          <ac:chgData name="Dominic Jack" userId="8e9d380dfdd6cdab" providerId="LiveId" clId="{3C9033C6-7A08-41BE-9BE9-92DD08F9482E}" dt="2023-04-11T01:11:58.668" v="352" actId="931"/>
          <ac:picMkLst>
            <pc:docMk/>
            <pc:sldMk cId="3125119365" sldId="257"/>
            <ac:picMk id="14" creationId="{8EB0DAA1-54FB-6F22-9887-760B248FF2BB}"/>
          </ac:picMkLst>
        </pc:picChg>
        <pc:picChg chg="add del mod">
          <ac:chgData name="Dominic Jack" userId="8e9d380dfdd6cdab" providerId="LiveId" clId="{3C9033C6-7A08-41BE-9BE9-92DD08F9482E}" dt="2023-04-11T01:12:10.736" v="357" actId="931"/>
          <ac:picMkLst>
            <pc:docMk/>
            <pc:sldMk cId="3125119365" sldId="257"/>
            <ac:picMk id="16" creationId="{18F54312-0685-621D-3E51-287256FDC2DB}"/>
          </ac:picMkLst>
        </pc:picChg>
        <pc:picChg chg="add del mod">
          <ac:chgData name="Dominic Jack" userId="8e9d380dfdd6cdab" providerId="LiveId" clId="{3C9033C6-7A08-41BE-9BE9-92DD08F9482E}" dt="2023-04-11T04:21:28.476" v="3412" actId="478"/>
          <ac:picMkLst>
            <pc:docMk/>
            <pc:sldMk cId="3125119365" sldId="257"/>
            <ac:picMk id="18" creationId="{10AC9BD6-390F-B377-1C04-1DF40232C2A4}"/>
          </ac:picMkLst>
        </pc:picChg>
        <pc:picChg chg="add mod">
          <ac:chgData name="Dominic Jack" userId="8e9d380dfdd6cdab" providerId="LiveId" clId="{3C9033C6-7A08-41BE-9BE9-92DD08F9482E}" dt="2023-04-11T01:57:54.656" v="876" actId="1035"/>
          <ac:picMkLst>
            <pc:docMk/>
            <pc:sldMk cId="3125119365" sldId="257"/>
            <ac:picMk id="20" creationId="{940336C9-C780-9501-5128-A1705C5AFA29}"/>
          </ac:picMkLst>
        </pc:picChg>
        <pc:picChg chg="add del mod">
          <ac:chgData name="Dominic Jack" userId="8e9d380dfdd6cdab" providerId="LiveId" clId="{3C9033C6-7A08-41BE-9BE9-92DD08F9482E}" dt="2023-04-11T01:27:37.751" v="385" actId="478"/>
          <ac:picMkLst>
            <pc:docMk/>
            <pc:sldMk cId="3125119365" sldId="257"/>
            <ac:picMk id="22" creationId="{095BB4FC-3DAA-A5F0-7F77-A2882E86CFD9}"/>
          </ac:picMkLst>
        </pc:picChg>
        <pc:picChg chg="add mod">
          <ac:chgData name="Dominic Jack" userId="8e9d380dfdd6cdab" providerId="LiveId" clId="{3C9033C6-7A08-41BE-9BE9-92DD08F9482E}" dt="2023-04-11T01:57:54.656" v="876" actId="1035"/>
          <ac:picMkLst>
            <pc:docMk/>
            <pc:sldMk cId="3125119365" sldId="257"/>
            <ac:picMk id="24" creationId="{4D75E0B8-E4A1-6B73-8987-6743A0FE769E}"/>
          </ac:picMkLst>
        </pc:picChg>
        <pc:picChg chg="add del mod">
          <ac:chgData name="Dominic Jack" userId="8e9d380dfdd6cdab" providerId="LiveId" clId="{3C9033C6-7A08-41BE-9BE9-92DD08F9482E}" dt="2023-04-11T04:24:23.292" v="3415" actId="478"/>
          <ac:picMkLst>
            <pc:docMk/>
            <pc:sldMk cId="3125119365" sldId="257"/>
            <ac:picMk id="37" creationId="{F6EFA908-7232-B1C3-8E50-FF2BE2D2EAAB}"/>
          </ac:picMkLst>
        </pc:picChg>
        <pc:picChg chg="add mod">
          <ac:chgData name="Dominic Jack" userId="8e9d380dfdd6cdab" providerId="LiveId" clId="{3C9033C6-7A08-41BE-9BE9-92DD08F9482E}" dt="2023-04-11T04:24:36.004" v="3421" actId="1076"/>
          <ac:picMkLst>
            <pc:docMk/>
            <pc:sldMk cId="3125119365" sldId="257"/>
            <ac:picMk id="39" creationId="{E1F9CD7A-58CB-DD9A-81F0-C81E4BC588B2}"/>
          </ac:picMkLst>
        </pc:picChg>
        <pc:cxnChg chg="add mod">
          <ac:chgData name="Dominic Jack" userId="8e9d380dfdd6cdab" providerId="LiveId" clId="{3C9033C6-7A08-41BE-9BE9-92DD08F9482E}" dt="2023-04-11T01:58:01.051" v="886" actId="1037"/>
          <ac:cxnSpMkLst>
            <pc:docMk/>
            <pc:sldMk cId="3125119365" sldId="257"/>
            <ac:cxnSpMk id="33" creationId="{1246713B-0688-30C9-0E3B-CAB13EE840AB}"/>
          </ac:cxnSpMkLst>
        </pc:cxnChg>
      </pc:sldChg>
      <pc:sldChg chg="addSp delSp modSp new mod modAnim modNotesTx">
        <pc:chgData name="Dominic Jack" userId="8e9d380dfdd6cdab" providerId="LiveId" clId="{3C9033C6-7A08-41BE-9BE9-92DD08F9482E}" dt="2023-04-26T12:28:10.889" v="8168" actId="1076"/>
        <pc:sldMkLst>
          <pc:docMk/>
          <pc:sldMk cId="3523797395" sldId="258"/>
        </pc:sldMkLst>
        <pc:spChg chg="mod">
          <ac:chgData name="Dominic Jack" userId="8e9d380dfdd6cdab" providerId="LiveId" clId="{3C9033C6-7A08-41BE-9BE9-92DD08F9482E}" dt="2023-04-11T11:49:03.951" v="6469" actId="20577"/>
          <ac:spMkLst>
            <pc:docMk/>
            <pc:sldMk cId="3523797395" sldId="258"/>
            <ac:spMk id="2" creationId="{A7A88C9A-3327-4A6A-BF1A-C1AB99A31713}"/>
          </ac:spMkLst>
        </pc:spChg>
        <pc:spChg chg="del">
          <ac:chgData name="Dominic Jack" userId="8e9d380dfdd6cdab" providerId="LiveId" clId="{3C9033C6-7A08-41BE-9BE9-92DD08F9482E}" dt="2023-04-11T01:58:23.945" v="935" actId="478"/>
          <ac:spMkLst>
            <pc:docMk/>
            <pc:sldMk cId="3523797395" sldId="258"/>
            <ac:spMk id="3" creationId="{7F53597C-D381-ABBA-C13B-209CE75F9E82}"/>
          </ac:spMkLst>
        </pc:spChg>
        <pc:spChg chg="add del mod">
          <ac:chgData name="Dominic Jack" userId="8e9d380dfdd6cdab" providerId="LiveId" clId="{3C9033C6-7A08-41BE-9BE9-92DD08F9482E}" dt="2023-04-11T02:21:26.051" v="1540" actId="478"/>
          <ac:spMkLst>
            <pc:docMk/>
            <pc:sldMk cId="3523797395" sldId="258"/>
            <ac:spMk id="5" creationId="{5CBCE611-01AA-3DE6-C286-81F16EE50F05}"/>
          </ac:spMkLst>
        </pc:spChg>
        <pc:spChg chg="add mod">
          <ac:chgData name="Dominic Jack" userId="8e9d380dfdd6cdab" providerId="LiveId" clId="{3C9033C6-7A08-41BE-9BE9-92DD08F9482E}" dt="2023-04-26T12:28:10.889" v="8168" actId="1076"/>
          <ac:spMkLst>
            <pc:docMk/>
            <pc:sldMk cId="3523797395" sldId="258"/>
            <ac:spMk id="5" creationId="{B5255827-A536-6AC8-50EF-1BA1EAAF5956}"/>
          </ac:spMkLst>
        </pc:spChg>
        <pc:spChg chg="add mod">
          <ac:chgData name="Dominic Jack" userId="8e9d380dfdd6cdab" providerId="LiveId" clId="{3C9033C6-7A08-41BE-9BE9-92DD08F9482E}" dt="2023-04-11T04:20:54.567" v="3409" actId="20577"/>
          <ac:spMkLst>
            <pc:docMk/>
            <pc:sldMk cId="3523797395" sldId="258"/>
            <ac:spMk id="6" creationId="{246E2A83-6F9F-C2E6-58B8-5BAE71810304}"/>
          </ac:spMkLst>
        </pc:spChg>
        <pc:spChg chg="add mod">
          <ac:chgData name="Dominic Jack" userId="8e9d380dfdd6cdab" providerId="LiveId" clId="{3C9033C6-7A08-41BE-9BE9-92DD08F9482E}" dt="2023-04-11T04:20:56.080" v="3411" actId="20577"/>
          <ac:spMkLst>
            <pc:docMk/>
            <pc:sldMk cId="3523797395" sldId="258"/>
            <ac:spMk id="7" creationId="{8113564F-EAE0-055D-DFB4-69DF6374106E}"/>
          </ac:spMkLst>
        </pc:spChg>
        <pc:spChg chg="add del">
          <ac:chgData name="Dominic Jack" userId="8e9d380dfdd6cdab" providerId="LiveId" clId="{3C9033C6-7A08-41BE-9BE9-92DD08F9482E}" dt="2023-04-11T02:16:19.238" v="1276" actId="22"/>
          <ac:spMkLst>
            <pc:docMk/>
            <pc:sldMk cId="3523797395" sldId="258"/>
            <ac:spMk id="9" creationId="{045E710B-FD8E-9AB0-C2E1-0B5733C87438}"/>
          </ac:spMkLst>
        </pc:spChg>
        <pc:spChg chg="add mod">
          <ac:chgData name="Dominic Jack" userId="8e9d380dfdd6cdab" providerId="LiveId" clId="{3C9033C6-7A08-41BE-9BE9-92DD08F9482E}" dt="2023-04-11T03:00:44.366" v="2282" actId="1076"/>
          <ac:spMkLst>
            <pc:docMk/>
            <pc:sldMk cId="3523797395" sldId="258"/>
            <ac:spMk id="10" creationId="{68569479-3210-F251-11FC-4CDE11882DEB}"/>
          </ac:spMkLst>
        </pc:spChg>
        <pc:spChg chg="add mod">
          <ac:chgData name="Dominic Jack" userId="8e9d380dfdd6cdab" providerId="LiveId" clId="{3C9033C6-7A08-41BE-9BE9-92DD08F9482E}" dt="2023-04-11T12:09:31.763" v="6651" actId="20577"/>
          <ac:spMkLst>
            <pc:docMk/>
            <pc:sldMk cId="3523797395" sldId="258"/>
            <ac:spMk id="11" creationId="{2EDCDEDB-F536-A9C0-8E0D-2228DB72F6F1}"/>
          </ac:spMkLst>
        </pc:spChg>
        <pc:spChg chg="add del mod">
          <ac:chgData name="Dominic Jack" userId="8e9d380dfdd6cdab" providerId="LiveId" clId="{3C9033C6-7A08-41BE-9BE9-92DD08F9482E}" dt="2023-04-11T02:22:05.302" v="1572" actId="478"/>
          <ac:spMkLst>
            <pc:docMk/>
            <pc:sldMk cId="3523797395" sldId="258"/>
            <ac:spMk id="12" creationId="{DDBA4085-A5D6-32B8-BCB4-252EC04AB24D}"/>
          </ac:spMkLst>
        </pc:spChg>
        <pc:picChg chg="add mod">
          <ac:chgData name="Dominic Jack" userId="8e9d380dfdd6cdab" providerId="LiveId" clId="{3C9033C6-7A08-41BE-9BE9-92DD08F9482E}" dt="2023-04-11T02:00:10.575" v="936"/>
          <ac:picMkLst>
            <pc:docMk/>
            <pc:sldMk cId="3523797395" sldId="258"/>
            <ac:picMk id="4" creationId="{F6E0421D-772D-7034-39A0-5F05E978EDDC}"/>
          </ac:picMkLst>
        </pc:picChg>
      </pc:sldChg>
      <pc:sldChg chg="addSp delSp modSp new mod modNotesTx">
        <pc:chgData name="Dominic Jack" userId="8e9d380dfdd6cdab" providerId="LiveId" clId="{3C9033C6-7A08-41BE-9BE9-92DD08F9482E}" dt="2023-04-26T07:16:02.367" v="7351"/>
        <pc:sldMkLst>
          <pc:docMk/>
          <pc:sldMk cId="1552346744" sldId="259"/>
        </pc:sldMkLst>
        <pc:spChg chg="mod">
          <ac:chgData name="Dominic Jack" userId="8e9d380dfdd6cdab" providerId="LiveId" clId="{3C9033C6-7A08-41BE-9BE9-92DD08F9482E}" dt="2023-04-11T02:35:46.585" v="1829" actId="20577"/>
          <ac:spMkLst>
            <pc:docMk/>
            <pc:sldMk cId="1552346744" sldId="259"/>
            <ac:spMk id="2" creationId="{00319401-2F34-F7DC-9AAB-6CFB09BD5E75}"/>
          </ac:spMkLst>
        </pc:spChg>
        <pc:spChg chg="add mod">
          <ac:chgData name="Dominic Jack" userId="8e9d380dfdd6cdab" providerId="LiveId" clId="{3C9033C6-7A08-41BE-9BE9-92DD08F9482E}" dt="2023-04-11T02:33:53.058" v="1781" actId="20577"/>
          <ac:spMkLst>
            <pc:docMk/>
            <pc:sldMk cId="1552346744" sldId="259"/>
            <ac:spMk id="5" creationId="{9F50F05E-746A-EC16-0792-0BFCFE5D555F}"/>
          </ac:spMkLst>
        </pc:spChg>
        <pc:spChg chg="add mod">
          <ac:chgData name="Dominic Jack" userId="8e9d380dfdd6cdab" providerId="LiveId" clId="{3C9033C6-7A08-41BE-9BE9-92DD08F9482E}" dt="2023-04-11T11:50:36.131" v="6475" actId="20577"/>
          <ac:spMkLst>
            <pc:docMk/>
            <pc:sldMk cId="1552346744" sldId="259"/>
            <ac:spMk id="6" creationId="{1588D784-6BF5-D4FF-FAEA-B36EE74DB85F}"/>
          </ac:spMkLst>
        </pc:spChg>
        <pc:spChg chg="add del">
          <ac:chgData name="Dominic Jack" userId="8e9d380dfdd6cdab" providerId="LiveId" clId="{3C9033C6-7A08-41BE-9BE9-92DD08F9482E}" dt="2023-04-11T02:28:54.132" v="1660" actId="11529"/>
          <ac:spMkLst>
            <pc:docMk/>
            <pc:sldMk cId="1552346744" sldId="259"/>
            <ac:spMk id="7" creationId="{1CFFCC9B-394D-702F-0573-EBAB73A0654B}"/>
          </ac:spMkLst>
        </pc:spChg>
        <pc:spChg chg="add mod">
          <ac:chgData name="Dominic Jack" userId="8e9d380dfdd6cdab" providerId="LiveId" clId="{3C9033C6-7A08-41BE-9BE9-92DD08F9482E}" dt="2023-04-11T02:34:02.132" v="1801" actId="1037"/>
          <ac:spMkLst>
            <pc:docMk/>
            <pc:sldMk cId="1552346744" sldId="259"/>
            <ac:spMk id="15" creationId="{9D7C0036-0E21-F12F-36E9-1A557C89AD0F}"/>
          </ac:spMkLst>
        </pc:spChg>
        <pc:spChg chg="add del">
          <ac:chgData name="Dominic Jack" userId="8e9d380dfdd6cdab" providerId="LiveId" clId="{3C9033C6-7A08-41BE-9BE9-92DD08F9482E}" dt="2023-04-11T02:31:34.848" v="1732"/>
          <ac:spMkLst>
            <pc:docMk/>
            <pc:sldMk cId="1552346744" sldId="259"/>
            <ac:spMk id="16" creationId="{605EDCF7-0806-898B-B1A6-6268044DBF84}"/>
          </ac:spMkLst>
        </pc:spChg>
        <pc:spChg chg="add del mod">
          <ac:chgData name="Dominic Jack" userId="8e9d380dfdd6cdab" providerId="LiveId" clId="{3C9033C6-7A08-41BE-9BE9-92DD08F9482E}" dt="2023-04-11T02:31:34.008" v="1731"/>
          <ac:spMkLst>
            <pc:docMk/>
            <pc:sldMk cId="1552346744" sldId="259"/>
            <ac:spMk id="17" creationId="{715676D8-EFF7-4950-F782-C2FF6AB36AC9}"/>
          </ac:spMkLst>
        </pc:spChg>
        <pc:spChg chg="add del">
          <ac:chgData name="Dominic Jack" userId="8e9d380dfdd6cdab" providerId="LiveId" clId="{3C9033C6-7A08-41BE-9BE9-92DD08F9482E}" dt="2023-04-11T02:31:42.624" v="1734"/>
          <ac:spMkLst>
            <pc:docMk/>
            <pc:sldMk cId="1552346744" sldId="259"/>
            <ac:spMk id="18" creationId="{08C934DE-B2BE-6163-9444-D27899BDF7E9}"/>
          </ac:spMkLst>
        </pc:spChg>
        <pc:spChg chg="add del">
          <ac:chgData name="Dominic Jack" userId="8e9d380dfdd6cdab" providerId="LiveId" clId="{3C9033C6-7A08-41BE-9BE9-92DD08F9482E}" dt="2023-04-11T04:51:03.126" v="3728" actId="478"/>
          <ac:spMkLst>
            <pc:docMk/>
            <pc:sldMk cId="1552346744" sldId="259"/>
            <ac:spMk id="19" creationId="{5E40595F-164F-F012-8A0A-6849123DCFFF}"/>
          </ac:spMkLst>
        </pc:spChg>
        <pc:spChg chg="add del mod">
          <ac:chgData name="Dominic Jack" userId="8e9d380dfdd6cdab" providerId="LiveId" clId="{3C9033C6-7A08-41BE-9BE9-92DD08F9482E}" dt="2023-04-11T02:32:34.748" v="1744"/>
          <ac:spMkLst>
            <pc:docMk/>
            <pc:sldMk cId="1552346744" sldId="259"/>
            <ac:spMk id="20" creationId="{4EB3B624-7D7F-7373-5025-551D746B53F7}"/>
          </ac:spMkLst>
        </pc:spChg>
        <pc:picChg chg="add mod">
          <ac:chgData name="Dominic Jack" userId="8e9d380dfdd6cdab" providerId="LiveId" clId="{3C9033C6-7A08-41BE-9BE9-92DD08F9482E}" dt="2023-04-11T02:29:56.594" v="1709" actId="1036"/>
          <ac:picMkLst>
            <pc:docMk/>
            <pc:sldMk cId="1552346744" sldId="259"/>
            <ac:picMk id="4" creationId="{E54A3B77-A885-AFBE-74B4-DD9AF08D074B}"/>
          </ac:picMkLst>
        </pc:picChg>
        <pc:cxnChg chg="add mod">
          <ac:chgData name="Dominic Jack" userId="8e9d380dfdd6cdab" providerId="LiveId" clId="{3C9033C6-7A08-41BE-9BE9-92DD08F9482E}" dt="2023-04-11T02:30:01.475" v="1727" actId="1035"/>
          <ac:cxnSpMkLst>
            <pc:docMk/>
            <pc:sldMk cId="1552346744" sldId="259"/>
            <ac:cxnSpMk id="9" creationId="{E9914972-8063-AA7C-FFD2-63550C65B4AF}"/>
          </ac:cxnSpMkLst>
        </pc:cxnChg>
        <pc:cxnChg chg="add mod">
          <ac:chgData name="Dominic Jack" userId="8e9d380dfdd6cdab" providerId="LiveId" clId="{3C9033C6-7A08-41BE-9BE9-92DD08F9482E}" dt="2023-04-11T02:30:01.475" v="1727" actId="1035"/>
          <ac:cxnSpMkLst>
            <pc:docMk/>
            <pc:sldMk cId="1552346744" sldId="259"/>
            <ac:cxnSpMk id="10" creationId="{4DBBA2A8-352B-A869-59A7-B346B64845D7}"/>
          </ac:cxnSpMkLst>
        </pc:cxnChg>
        <pc:cxnChg chg="add mod">
          <ac:chgData name="Dominic Jack" userId="8e9d380dfdd6cdab" providerId="LiveId" clId="{3C9033C6-7A08-41BE-9BE9-92DD08F9482E}" dt="2023-04-11T02:30:01.475" v="1727" actId="1035"/>
          <ac:cxnSpMkLst>
            <pc:docMk/>
            <pc:sldMk cId="1552346744" sldId="259"/>
            <ac:cxnSpMk id="13" creationId="{FC6F2243-B7DE-7964-991E-75E5211562F0}"/>
          </ac:cxnSpMkLst>
        </pc:cxnChg>
      </pc:sldChg>
      <pc:sldChg chg="addSp delSp modSp add mod modNotesTx">
        <pc:chgData name="Dominic Jack" userId="8e9d380dfdd6cdab" providerId="LiveId" clId="{3C9033C6-7A08-41BE-9BE9-92DD08F9482E}" dt="2023-04-26T07:17:45.131" v="7353" actId="20577"/>
        <pc:sldMkLst>
          <pc:docMk/>
          <pc:sldMk cId="2943006252" sldId="260"/>
        </pc:sldMkLst>
        <pc:spChg chg="mod">
          <ac:chgData name="Dominic Jack" userId="8e9d380dfdd6cdab" providerId="LiveId" clId="{3C9033C6-7A08-41BE-9BE9-92DD08F9482E}" dt="2023-04-11T02:36:26.569" v="1858" actId="20577"/>
          <ac:spMkLst>
            <pc:docMk/>
            <pc:sldMk cId="2943006252" sldId="260"/>
            <ac:spMk id="2" creationId="{00319401-2F34-F7DC-9AAB-6CFB09BD5E75}"/>
          </ac:spMkLst>
        </pc:spChg>
        <pc:spChg chg="add mod">
          <ac:chgData name="Dominic Jack" userId="8e9d380dfdd6cdab" providerId="LiveId" clId="{3C9033C6-7A08-41BE-9BE9-92DD08F9482E}" dt="2023-04-11T11:53:27.787" v="6547" actId="20577"/>
          <ac:spMkLst>
            <pc:docMk/>
            <pc:sldMk cId="2943006252" sldId="260"/>
            <ac:spMk id="3" creationId="{CE84F6EC-7D31-B47C-A7FF-192F15BF076C}"/>
          </ac:spMkLst>
        </pc:spChg>
        <pc:spChg chg="mod">
          <ac:chgData name="Dominic Jack" userId="8e9d380dfdd6cdab" providerId="LiveId" clId="{3C9033C6-7A08-41BE-9BE9-92DD08F9482E}" dt="2023-04-11T02:40:34.756" v="1981" actId="1037"/>
          <ac:spMkLst>
            <pc:docMk/>
            <pc:sldMk cId="2943006252" sldId="260"/>
            <ac:spMk id="5" creationId="{9F50F05E-746A-EC16-0792-0BFCFE5D555F}"/>
          </ac:spMkLst>
        </pc:spChg>
        <pc:spChg chg="mod">
          <ac:chgData name="Dominic Jack" userId="8e9d380dfdd6cdab" providerId="LiveId" clId="{3C9033C6-7A08-41BE-9BE9-92DD08F9482E}" dt="2023-04-11T02:51:43.115" v="2149" actId="20577"/>
          <ac:spMkLst>
            <pc:docMk/>
            <pc:sldMk cId="2943006252" sldId="260"/>
            <ac:spMk id="6" creationId="{1588D784-6BF5-D4FF-FAEA-B36EE74DB85F}"/>
          </ac:spMkLst>
        </pc:spChg>
        <pc:spChg chg="add del mod">
          <ac:chgData name="Dominic Jack" userId="8e9d380dfdd6cdab" providerId="LiveId" clId="{3C9033C6-7A08-41BE-9BE9-92DD08F9482E}" dt="2023-04-11T02:38:47.460" v="1952"/>
          <ac:spMkLst>
            <pc:docMk/>
            <pc:sldMk cId="2943006252" sldId="260"/>
            <ac:spMk id="8" creationId="{29C8DFAC-EF37-7F1B-0FE7-35D0226C4C24}"/>
          </ac:spMkLst>
        </pc:spChg>
        <pc:spChg chg="add del mod">
          <ac:chgData name="Dominic Jack" userId="8e9d380dfdd6cdab" providerId="LiveId" clId="{3C9033C6-7A08-41BE-9BE9-92DD08F9482E}" dt="2023-04-11T02:42:38.281" v="2070"/>
          <ac:spMkLst>
            <pc:docMk/>
            <pc:sldMk cId="2943006252" sldId="260"/>
            <ac:spMk id="12" creationId="{A4410020-0D3D-6BE1-D6A6-8133454937C2}"/>
          </ac:spMkLst>
        </pc:spChg>
        <pc:spChg chg="mod">
          <ac:chgData name="Dominic Jack" userId="8e9d380dfdd6cdab" providerId="LiveId" clId="{3C9033C6-7A08-41BE-9BE9-92DD08F9482E}" dt="2023-04-11T12:06:13.324" v="6624" actId="14100"/>
          <ac:spMkLst>
            <pc:docMk/>
            <pc:sldMk cId="2943006252" sldId="260"/>
            <ac:spMk id="15" creationId="{9D7C0036-0E21-F12F-36E9-1A557C89AD0F}"/>
          </ac:spMkLst>
        </pc:spChg>
        <pc:spChg chg="add del mod">
          <ac:chgData name="Dominic Jack" userId="8e9d380dfdd6cdab" providerId="LiveId" clId="{3C9033C6-7A08-41BE-9BE9-92DD08F9482E}" dt="2023-04-11T11:52:58.239" v="6501" actId="478"/>
          <ac:spMkLst>
            <pc:docMk/>
            <pc:sldMk cId="2943006252" sldId="260"/>
            <ac:spMk id="16" creationId="{5AB3F0D2-4564-7B57-6A64-048727F72103}"/>
          </ac:spMkLst>
        </pc:spChg>
        <pc:spChg chg="add mod">
          <ac:chgData name="Dominic Jack" userId="8e9d380dfdd6cdab" providerId="LiveId" clId="{3C9033C6-7A08-41BE-9BE9-92DD08F9482E}" dt="2023-04-11T11:53:21.919" v="6546" actId="1037"/>
          <ac:spMkLst>
            <pc:docMk/>
            <pc:sldMk cId="2943006252" sldId="260"/>
            <ac:spMk id="17" creationId="{85C5564A-1AB4-8862-EA77-C391359CC0B8}"/>
          </ac:spMkLst>
        </pc:spChg>
        <pc:spChg chg="add mod">
          <ac:chgData name="Dominic Jack" userId="8e9d380dfdd6cdab" providerId="LiveId" clId="{3C9033C6-7A08-41BE-9BE9-92DD08F9482E}" dt="2023-04-11T02:51:07.673" v="2133" actId="1076"/>
          <ac:spMkLst>
            <pc:docMk/>
            <pc:sldMk cId="2943006252" sldId="260"/>
            <ac:spMk id="18" creationId="{6E94673A-D907-B2B9-A3B7-4293C2E89DE5}"/>
          </ac:spMkLst>
        </pc:spChg>
        <pc:spChg chg="del">
          <ac:chgData name="Dominic Jack" userId="8e9d380dfdd6cdab" providerId="LiveId" clId="{3C9033C6-7A08-41BE-9BE9-92DD08F9482E}" dt="2023-04-11T04:50:52.468" v="3727" actId="478"/>
          <ac:spMkLst>
            <pc:docMk/>
            <pc:sldMk cId="2943006252" sldId="260"/>
            <ac:spMk id="19" creationId="{5E40595F-164F-F012-8A0A-6849123DCFFF}"/>
          </ac:spMkLst>
        </pc:spChg>
        <pc:picChg chg="del mod">
          <ac:chgData name="Dominic Jack" userId="8e9d380dfdd6cdab" providerId="LiveId" clId="{3C9033C6-7A08-41BE-9BE9-92DD08F9482E}" dt="2023-04-11T02:37:10.715" v="1943" actId="478"/>
          <ac:picMkLst>
            <pc:docMk/>
            <pc:sldMk cId="2943006252" sldId="260"/>
            <ac:picMk id="4" creationId="{E54A3B77-A885-AFBE-74B4-DD9AF08D074B}"/>
          </ac:picMkLst>
        </pc:picChg>
        <pc:picChg chg="add mod">
          <ac:chgData name="Dominic Jack" userId="8e9d380dfdd6cdab" providerId="LiveId" clId="{3C9033C6-7A08-41BE-9BE9-92DD08F9482E}" dt="2023-04-11T02:45:43.410" v="2115" actId="14100"/>
          <ac:picMkLst>
            <pc:docMk/>
            <pc:sldMk cId="2943006252" sldId="260"/>
            <ac:picMk id="7" creationId="{16FE610A-E29A-92B2-16DE-4B6DE20FA2BD}"/>
          </ac:picMkLst>
        </pc:picChg>
        <pc:cxnChg chg="mod">
          <ac:chgData name="Dominic Jack" userId="8e9d380dfdd6cdab" providerId="LiveId" clId="{3C9033C6-7A08-41BE-9BE9-92DD08F9482E}" dt="2023-04-11T02:40:34.756" v="1981" actId="1037"/>
          <ac:cxnSpMkLst>
            <pc:docMk/>
            <pc:sldMk cId="2943006252" sldId="260"/>
            <ac:cxnSpMk id="9" creationId="{E9914972-8063-AA7C-FFD2-63550C65B4AF}"/>
          </ac:cxnSpMkLst>
        </pc:cxnChg>
        <pc:cxnChg chg="mod">
          <ac:chgData name="Dominic Jack" userId="8e9d380dfdd6cdab" providerId="LiveId" clId="{3C9033C6-7A08-41BE-9BE9-92DD08F9482E}" dt="2023-04-11T02:40:34.756" v="1981" actId="1037"/>
          <ac:cxnSpMkLst>
            <pc:docMk/>
            <pc:sldMk cId="2943006252" sldId="260"/>
            <ac:cxnSpMk id="10" creationId="{4DBBA2A8-352B-A869-59A7-B346B64845D7}"/>
          </ac:cxnSpMkLst>
        </pc:cxnChg>
        <pc:cxnChg chg="mod">
          <ac:chgData name="Dominic Jack" userId="8e9d380dfdd6cdab" providerId="LiveId" clId="{3C9033C6-7A08-41BE-9BE9-92DD08F9482E}" dt="2023-04-11T02:40:34.756" v="1981" actId="1037"/>
          <ac:cxnSpMkLst>
            <pc:docMk/>
            <pc:sldMk cId="2943006252" sldId="260"/>
            <ac:cxnSpMk id="13" creationId="{FC6F2243-B7DE-7964-991E-75E5211562F0}"/>
          </ac:cxnSpMkLst>
        </pc:cxnChg>
      </pc:sldChg>
      <pc:sldChg chg="addSp delSp modSp new mod modAnim modNotesTx">
        <pc:chgData name="Dominic Jack" userId="8e9d380dfdd6cdab" providerId="LiveId" clId="{3C9033C6-7A08-41BE-9BE9-92DD08F9482E}" dt="2023-04-26T07:20:13.715" v="7376"/>
        <pc:sldMkLst>
          <pc:docMk/>
          <pc:sldMk cId="1563189237" sldId="261"/>
        </pc:sldMkLst>
        <pc:spChg chg="del mod">
          <ac:chgData name="Dominic Jack" userId="8e9d380dfdd6cdab" providerId="LiveId" clId="{3C9033C6-7A08-41BE-9BE9-92DD08F9482E}" dt="2023-04-11T04:51:20.738" v="3731" actId="478"/>
          <ac:spMkLst>
            <pc:docMk/>
            <pc:sldMk cId="1563189237" sldId="261"/>
            <ac:spMk id="2" creationId="{917C4A8D-62AE-893D-A94D-C24DF7428134}"/>
          </ac:spMkLst>
        </pc:spChg>
        <pc:spChg chg="add mod">
          <ac:chgData name="Dominic Jack" userId="8e9d380dfdd6cdab" providerId="LiveId" clId="{3C9033C6-7A08-41BE-9BE9-92DD08F9482E}" dt="2023-04-11T03:30:58.309" v="2741" actId="1076"/>
          <ac:spMkLst>
            <pc:docMk/>
            <pc:sldMk cId="1563189237" sldId="261"/>
            <ac:spMk id="5" creationId="{AF040BA9-82FB-09C4-EB35-1A69E39C413C}"/>
          </ac:spMkLst>
        </pc:spChg>
        <pc:spChg chg="add del mod">
          <ac:chgData name="Dominic Jack" userId="8e9d380dfdd6cdab" providerId="LiveId" clId="{3C9033C6-7A08-41BE-9BE9-92DD08F9482E}" dt="2023-04-11T03:15:08.419" v="2650" actId="478"/>
          <ac:spMkLst>
            <pc:docMk/>
            <pc:sldMk cId="1563189237" sldId="261"/>
            <ac:spMk id="6" creationId="{0BDD89FD-D757-A04A-0954-A720FA23E4B5}"/>
          </ac:spMkLst>
        </pc:spChg>
        <pc:spChg chg="add mod">
          <ac:chgData name="Dominic Jack" userId="8e9d380dfdd6cdab" providerId="LiveId" clId="{3C9033C6-7A08-41BE-9BE9-92DD08F9482E}" dt="2023-04-11T03:33:48.037" v="2866" actId="1035"/>
          <ac:spMkLst>
            <pc:docMk/>
            <pc:sldMk cId="1563189237" sldId="261"/>
            <ac:spMk id="7" creationId="{8F0D33A9-2FEF-B457-0399-767C8C047AD1}"/>
          </ac:spMkLst>
        </pc:spChg>
        <pc:spChg chg="add mod">
          <ac:chgData name="Dominic Jack" userId="8e9d380dfdd6cdab" providerId="LiveId" clId="{3C9033C6-7A08-41BE-9BE9-92DD08F9482E}" dt="2023-04-11T03:33:48.037" v="2866" actId="1035"/>
          <ac:spMkLst>
            <pc:docMk/>
            <pc:sldMk cId="1563189237" sldId="261"/>
            <ac:spMk id="8" creationId="{BF1E1643-FF17-83E0-C93A-6D5AD3C96062}"/>
          </ac:spMkLst>
        </pc:spChg>
        <pc:spChg chg="add mod">
          <ac:chgData name="Dominic Jack" userId="8e9d380dfdd6cdab" providerId="LiveId" clId="{3C9033C6-7A08-41BE-9BE9-92DD08F9482E}" dt="2023-04-11T03:33:48.037" v="2866" actId="1035"/>
          <ac:spMkLst>
            <pc:docMk/>
            <pc:sldMk cId="1563189237" sldId="261"/>
            <ac:spMk id="9" creationId="{68EF1133-A4BE-7A70-2637-DD4D65218AF2}"/>
          </ac:spMkLst>
        </pc:spChg>
        <pc:spChg chg="add del mod">
          <ac:chgData name="Dominic Jack" userId="8e9d380dfdd6cdab" providerId="LiveId" clId="{3C9033C6-7A08-41BE-9BE9-92DD08F9482E}" dt="2023-04-11T03:33:53.524" v="2867" actId="478"/>
          <ac:spMkLst>
            <pc:docMk/>
            <pc:sldMk cId="1563189237" sldId="261"/>
            <ac:spMk id="10" creationId="{D6586E28-B271-0DEA-AF4D-52E6D5A83747}"/>
          </ac:spMkLst>
        </pc:spChg>
        <pc:spChg chg="add mod">
          <ac:chgData name="Dominic Jack" userId="8e9d380dfdd6cdab" providerId="LiveId" clId="{3C9033C6-7A08-41BE-9BE9-92DD08F9482E}" dt="2023-04-11T03:33:48.037" v="2866" actId="1035"/>
          <ac:spMkLst>
            <pc:docMk/>
            <pc:sldMk cId="1563189237" sldId="261"/>
            <ac:spMk id="11" creationId="{52D82ACD-316C-4C00-F8EA-C9F358A1BED3}"/>
          </ac:spMkLst>
        </pc:spChg>
        <pc:spChg chg="add mod">
          <ac:chgData name="Dominic Jack" userId="8e9d380dfdd6cdab" providerId="LiveId" clId="{3C9033C6-7A08-41BE-9BE9-92DD08F9482E}" dt="2023-04-26T07:19:54.234" v="7372" actId="1076"/>
          <ac:spMkLst>
            <pc:docMk/>
            <pc:sldMk cId="1563189237" sldId="261"/>
            <ac:spMk id="12" creationId="{BA9BC1E6-BC3F-B5BF-14E2-820ED7C0B171}"/>
          </ac:spMkLst>
        </pc:spChg>
        <pc:spChg chg="add del mod">
          <ac:chgData name="Dominic Jack" userId="8e9d380dfdd6cdab" providerId="LiveId" clId="{3C9033C6-7A08-41BE-9BE9-92DD08F9482E}" dt="2023-04-11T04:51:18.983" v="3730"/>
          <ac:spMkLst>
            <pc:docMk/>
            <pc:sldMk cId="1563189237" sldId="261"/>
            <ac:spMk id="13" creationId="{2216FB7E-8FAD-B096-FD2B-C2F42DA0AD7C}"/>
          </ac:spMkLst>
        </pc:spChg>
        <pc:spChg chg="add del mod">
          <ac:chgData name="Dominic Jack" userId="8e9d380dfdd6cdab" providerId="LiveId" clId="{3C9033C6-7A08-41BE-9BE9-92DD08F9482E}" dt="2023-04-11T04:51:23.183" v="3732" actId="478"/>
          <ac:spMkLst>
            <pc:docMk/>
            <pc:sldMk cId="1563189237" sldId="261"/>
            <ac:spMk id="15" creationId="{698BDDAF-435B-DC66-4A58-511730B5F2AD}"/>
          </ac:spMkLst>
        </pc:spChg>
        <pc:spChg chg="add mod">
          <ac:chgData name="Dominic Jack" userId="8e9d380dfdd6cdab" providerId="LiveId" clId="{3C9033C6-7A08-41BE-9BE9-92DD08F9482E}" dt="2023-04-11T04:51:24.028" v="3733"/>
          <ac:spMkLst>
            <pc:docMk/>
            <pc:sldMk cId="1563189237" sldId="261"/>
            <ac:spMk id="16" creationId="{7003436B-3A91-8688-85D9-B509233F2803}"/>
          </ac:spMkLst>
        </pc:spChg>
        <pc:picChg chg="add mod">
          <ac:chgData name="Dominic Jack" userId="8e9d380dfdd6cdab" providerId="LiveId" clId="{3C9033C6-7A08-41BE-9BE9-92DD08F9482E}" dt="2023-04-11T03:33:32.455" v="2816" actId="1076"/>
          <ac:picMkLst>
            <pc:docMk/>
            <pc:sldMk cId="1563189237" sldId="261"/>
            <ac:picMk id="4" creationId="{8070ED9B-AE7E-3C4C-7A00-16F658377186}"/>
          </ac:picMkLst>
        </pc:picChg>
      </pc:sldChg>
      <pc:sldChg chg="addSp delSp modSp new mod modNotesTx">
        <pc:chgData name="Dominic Jack" userId="8e9d380dfdd6cdab" providerId="LiveId" clId="{3C9033C6-7A08-41BE-9BE9-92DD08F9482E}" dt="2023-05-10T01:43:52.947" v="8776" actId="20577"/>
        <pc:sldMkLst>
          <pc:docMk/>
          <pc:sldMk cId="1614746260" sldId="262"/>
        </pc:sldMkLst>
        <pc:spChg chg="mod">
          <ac:chgData name="Dominic Jack" userId="8e9d380dfdd6cdab" providerId="LiveId" clId="{3C9033C6-7A08-41BE-9BE9-92DD08F9482E}" dt="2023-04-11T03:58:25.602" v="2891" actId="20577"/>
          <ac:spMkLst>
            <pc:docMk/>
            <pc:sldMk cId="1614746260" sldId="262"/>
            <ac:spMk id="2" creationId="{F75FE139-61D3-C2B6-DC5D-B0FF14FB2EC0}"/>
          </ac:spMkLst>
        </pc:spChg>
        <pc:spChg chg="add del mod">
          <ac:chgData name="Dominic Jack" userId="8e9d380dfdd6cdab" providerId="LiveId" clId="{3C9033C6-7A08-41BE-9BE9-92DD08F9482E}" dt="2023-04-11T04:03:28.239" v="3061"/>
          <ac:spMkLst>
            <pc:docMk/>
            <pc:sldMk cId="1614746260" sldId="262"/>
            <ac:spMk id="5" creationId="{0D2241E9-D4C5-63D8-DDE8-BDF08EC79D44}"/>
          </ac:spMkLst>
        </pc:spChg>
        <pc:graphicFrameChg chg="add del mod">
          <ac:chgData name="Dominic Jack" userId="8e9d380dfdd6cdab" providerId="LiveId" clId="{3C9033C6-7A08-41BE-9BE9-92DD08F9482E}" dt="2023-04-11T04:00:10.198" v="2895" actId="3680"/>
          <ac:graphicFrameMkLst>
            <pc:docMk/>
            <pc:sldMk cId="1614746260" sldId="262"/>
            <ac:graphicFrameMk id="3" creationId="{CB7DD809-2013-7480-CF03-FC51B409DFE0}"/>
          </ac:graphicFrameMkLst>
        </pc:graphicFrameChg>
        <pc:graphicFrameChg chg="add mod modGraphic">
          <ac:chgData name="Dominic Jack" userId="8e9d380dfdd6cdab" providerId="LiveId" clId="{3C9033C6-7A08-41BE-9BE9-92DD08F9482E}" dt="2023-04-11T04:59:56.830" v="3930" actId="114"/>
          <ac:graphicFrameMkLst>
            <pc:docMk/>
            <pc:sldMk cId="1614746260" sldId="262"/>
            <ac:graphicFrameMk id="4" creationId="{7E9C8945-BD4D-8EE8-69C1-AA2BB6A09B09}"/>
          </ac:graphicFrameMkLst>
        </pc:graphicFrameChg>
      </pc:sldChg>
      <pc:sldChg chg="addSp delSp modSp new mod modAnim modNotesTx">
        <pc:chgData name="Dominic Jack" userId="8e9d380dfdd6cdab" providerId="LiveId" clId="{3C9033C6-7A08-41BE-9BE9-92DD08F9482E}" dt="2023-04-26T12:31:52.652" v="8213" actId="114"/>
        <pc:sldMkLst>
          <pc:docMk/>
          <pc:sldMk cId="2895104699" sldId="263"/>
        </pc:sldMkLst>
        <pc:spChg chg="mod">
          <ac:chgData name="Dominic Jack" userId="8e9d380dfdd6cdab" providerId="LiveId" clId="{3C9033C6-7A08-41BE-9BE9-92DD08F9482E}" dt="2023-04-11T04:16:17.187" v="3386" actId="20577"/>
          <ac:spMkLst>
            <pc:docMk/>
            <pc:sldMk cId="2895104699" sldId="263"/>
            <ac:spMk id="2" creationId="{2A91E023-524F-E962-CDEA-B023097F01F6}"/>
          </ac:spMkLst>
        </pc:spChg>
        <pc:spChg chg="add mod">
          <ac:chgData name="Dominic Jack" userId="8e9d380dfdd6cdab" providerId="LiveId" clId="{3C9033C6-7A08-41BE-9BE9-92DD08F9482E}" dt="2023-04-26T07:23:01.894" v="7391" actId="1037"/>
          <ac:spMkLst>
            <pc:docMk/>
            <pc:sldMk cId="2895104699" sldId="263"/>
            <ac:spMk id="4" creationId="{D9026DF3-205C-25EC-C255-C68C9983A662}"/>
          </ac:spMkLst>
        </pc:spChg>
        <pc:spChg chg="add mod">
          <ac:chgData name="Dominic Jack" userId="8e9d380dfdd6cdab" providerId="LiveId" clId="{3C9033C6-7A08-41BE-9BE9-92DD08F9482E}" dt="2023-04-11T11:55:47.171" v="6616" actId="1037"/>
          <ac:spMkLst>
            <pc:docMk/>
            <pc:sldMk cId="2895104699" sldId="263"/>
            <ac:spMk id="5" creationId="{7CA85862-8270-BF2F-5D19-86BF31294376}"/>
          </ac:spMkLst>
        </pc:spChg>
        <pc:spChg chg="add del mod">
          <ac:chgData name="Dominic Jack" userId="8e9d380dfdd6cdab" providerId="LiveId" clId="{3C9033C6-7A08-41BE-9BE9-92DD08F9482E}" dt="2023-04-11T04:32:33.781" v="3503"/>
          <ac:spMkLst>
            <pc:docMk/>
            <pc:sldMk cId="2895104699" sldId="263"/>
            <ac:spMk id="6" creationId="{7F897418-664D-7404-3C3D-539273A5BCFD}"/>
          </ac:spMkLst>
        </pc:spChg>
        <pc:spChg chg="add mod">
          <ac:chgData name="Dominic Jack" userId="8e9d380dfdd6cdab" providerId="LiveId" clId="{3C9033C6-7A08-41BE-9BE9-92DD08F9482E}" dt="2023-04-26T12:31:52.652" v="8213" actId="114"/>
          <ac:spMkLst>
            <pc:docMk/>
            <pc:sldMk cId="2895104699" sldId="263"/>
            <ac:spMk id="7" creationId="{2AC55B2A-872D-FAAB-D16F-B76C6EF9D6FF}"/>
          </ac:spMkLst>
        </pc:spChg>
        <pc:spChg chg="add del mod">
          <ac:chgData name="Dominic Jack" userId="8e9d380dfdd6cdab" providerId="LiveId" clId="{3C9033C6-7A08-41BE-9BE9-92DD08F9482E}" dt="2023-04-11T04:33:14.424" v="3515"/>
          <ac:spMkLst>
            <pc:docMk/>
            <pc:sldMk cId="2895104699" sldId="263"/>
            <ac:spMk id="7" creationId="{F2F757EE-3D5D-B39F-97F1-0AF4BD99DB96}"/>
          </ac:spMkLst>
        </pc:spChg>
        <pc:spChg chg="add mod">
          <ac:chgData name="Dominic Jack" userId="8e9d380dfdd6cdab" providerId="LiveId" clId="{3C9033C6-7A08-41BE-9BE9-92DD08F9482E}" dt="2023-04-26T12:28:57.055" v="8174" actId="20577"/>
          <ac:spMkLst>
            <pc:docMk/>
            <pc:sldMk cId="2895104699" sldId="263"/>
            <ac:spMk id="8" creationId="{A945E5F9-55AD-831C-2D36-85BC41C00145}"/>
          </ac:spMkLst>
        </pc:spChg>
        <pc:spChg chg="add del mod">
          <ac:chgData name="Dominic Jack" userId="8e9d380dfdd6cdab" providerId="LiveId" clId="{3C9033C6-7A08-41BE-9BE9-92DD08F9482E}" dt="2023-04-11T11:55:28.287" v="6548" actId="478"/>
          <ac:spMkLst>
            <pc:docMk/>
            <pc:sldMk cId="2895104699" sldId="263"/>
            <ac:spMk id="10" creationId="{72FA1467-621C-B0D4-2436-F69C70080F91}"/>
          </ac:spMkLst>
        </pc:spChg>
        <pc:spChg chg="add mod">
          <ac:chgData name="Dominic Jack" userId="8e9d380dfdd6cdab" providerId="LiveId" clId="{3C9033C6-7A08-41BE-9BE9-92DD08F9482E}" dt="2023-04-11T11:55:47.171" v="6616" actId="1037"/>
          <ac:spMkLst>
            <pc:docMk/>
            <pc:sldMk cId="2895104699" sldId="263"/>
            <ac:spMk id="11" creationId="{393D4FED-A262-2385-9382-5A5CFA851F6F}"/>
          </ac:spMkLst>
        </pc:spChg>
        <pc:spChg chg="add del mod">
          <ac:chgData name="Dominic Jack" userId="8e9d380dfdd6cdab" providerId="LiveId" clId="{3C9033C6-7A08-41BE-9BE9-92DD08F9482E}" dt="2023-04-11T11:55:28.287" v="6548" actId="478"/>
          <ac:spMkLst>
            <pc:docMk/>
            <pc:sldMk cId="2895104699" sldId="263"/>
            <ac:spMk id="12" creationId="{5EEDF9B5-93B0-058F-1C58-C3006789FAD0}"/>
          </ac:spMkLst>
        </pc:spChg>
        <pc:picChg chg="add mod">
          <ac:chgData name="Dominic Jack" userId="8e9d380dfdd6cdab" providerId="LiveId" clId="{3C9033C6-7A08-41BE-9BE9-92DD08F9482E}" dt="2023-04-11T11:55:47.171" v="6616" actId="1037"/>
          <ac:picMkLst>
            <pc:docMk/>
            <pc:sldMk cId="2895104699" sldId="263"/>
            <ac:picMk id="3" creationId="{CF25D9E0-FAE2-3E96-9C63-38756D560209}"/>
          </ac:picMkLst>
        </pc:picChg>
        <pc:picChg chg="add del mod">
          <ac:chgData name="Dominic Jack" userId="8e9d380dfdd6cdab" providerId="LiveId" clId="{3C9033C6-7A08-41BE-9BE9-92DD08F9482E}" dt="2023-04-11T11:55:28.287" v="6548" actId="478"/>
          <ac:picMkLst>
            <pc:docMk/>
            <pc:sldMk cId="2895104699" sldId="263"/>
            <ac:picMk id="9" creationId="{708AD90E-3CA1-7BD3-9074-37764BD74517}"/>
          </ac:picMkLst>
        </pc:picChg>
      </pc:sldChg>
      <pc:sldChg chg="addSp delSp modSp new mod modNotesTx">
        <pc:chgData name="Dominic Jack" userId="8e9d380dfdd6cdab" providerId="LiveId" clId="{3C9033C6-7A08-41BE-9BE9-92DD08F9482E}" dt="2023-04-26T07:26:16.269" v="7424" actId="20577"/>
        <pc:sldMkLst>
          <pc:docMk/>
          <pc:sldMk cId="1459229530" sldId="264"/>
        </pc:sldMkLst>
        <pc:spChg chg="del">
          <ac:chgData name="Dominic Jack" userId="8e9d380dfdd6cdab" providerId="LiveId" clId="{3C9033C6-7A08-41BE-9BE9-92DD08F9482E}" dt="2023-04-11T04:42:18.275" v="3692" actId="478"/>
          <ac:spMkLst>
            <pc:docMk/>
            <pc:sldMk cId="1459229530" sldId="264"/>
            <ac:spMk id="2" creationId="{8F3443E2-2E64-5264-9453-4B90BBE58149}"/>
          </ac:spMkLst>
        </pc:spChg>
        <pc:spChg chg="add del mod">
          <ac:chgData name="Dominic Jack" userId="8e9d380dfdd6cdab" providerId="LiveId" clId="{3C9033C6-7A08-41BE-9BE9-92DD08F9482E}" dt="2023-04-11T04:51:41.089" v="3734" actId="478"/>
          <ac:spMkLst>
            <pc:docMk/>
            <pc:sldMk cId="1459229530" sldId="264"/>
            <ac:spMk id="3" creationId="{D408FE38-3ED5-613D-881A-A8A1C0BD7357}"/>
          </ac:spMkLst>
        </pc:spChg>
        <pc:spChg chg="add del mod">
          <ac:chgData name="Dominic Jack" userId="8e9d380dfdd6cdab" providerId="LiveId" clId="{3C9033C6-7A08-41BE-9BE9-92DD08F9482E}" dt="2023-04-11T04:51:45.454" v="3737" actId="478"/>
          <ac:spMkLst>
            <pc:docMk/>
            <pc:sldMk cId="1459229530" sldId="264"/>
            <ac:spMk id="11" creationId="{01EB1F44-E9B0-D508-C47F-1308A714E598}"/>
          </ac:spMkLst>
        </pc:spChg>
        <pc:spChg chg="add del mod">
          <ac:chgData name="Dominic Jack" userId="8e9d380dfdd6cdab" providerId="LiveId" clId="{3C9033C6-7A08-41BE-9BE9-92DD08F9482E}" dt="2023-04-11T04:51:42.621" v="3736"/>
          <ac:spMkLst>
            <pc:docMk/>
            <pc:sldMk cId="1459229530" sldId="264"/>
            <ac:spMk id="12" creationId="{33CD0902-7E25-A646-E3EC-D5A95B2C60CB}"/>
          </ac:spMkLst>
        </pc:spChg>
        <pc:spChg chg="add mod">
          <ac:chgData name="Dominic Jack" userId="8e9d380dfdd6cdab" providerId="LiveId" clId="{3C9033C6-7A08-41BE-9BE9-92DD08F9482E}" dt="2023-04-11T04:51:46.245" v="3738"/>
          <ac:spMkLst>
            <pc:docMk/>
            <pc:sldMk cId="1459229530" sldId="264"/>
            <ac:spMk id="13" creationId="{55D34890-8A6E-2DE1-C693-268594D37964}"/>
          </ac:spMkLst>
        </pc:spChg>
        <pc:picChg chg="add mod">
          <ac:chgData name="Dominic Jack" userId="8e9d380dfdd6cdab" providerId="LiveId" clId="{3C9033C6-7A08-41BE-9BE9-92DD08F9482E}" dt="2023-04-11T04:42:43.836" v="3708" actId="1076"/>
          <ac:picMkLst>
            <pc:docMk/>
            <pc:sldMk cId="1459229530" sldId="264"/>
            <ac:picMk id="5" creationId="{EDFF472F-3034-C23A-8147-DE6E7371C492}"/>
          </ac:picMkLst>
        </pc:picChg>
        <pc:cxnChg chg="add mod">
          <ac:chgData name="Dominic Jack" userId="8e9d380dfdd6cdab" providerId="LiveId" clId="{3C9033C6-7A08-41BE-9BE9-92DD08F9482E}" dt="2023-04-11T04:44:18.884" v="3724" actId="1038"/>
          <ac:cxnSpMkLst>
            <pc:docMk/>
            <pc:sldMk cId="1459229530" sldId="264"/>
            <ac:cxnSpMk id="7" creationId="{51E1097E-FCF8-C23D-1B9E-95E495F07CB0}"/>
          </ac:cxnSpMkLst>
        </pc:cxnChg>
      </pc:sldChg>
      <pc:sldChg chg="addSp delSp modSp new mod modNotesTx">
        <pc:chgData name="Dominic Jack" userId="8e9d380dfdd6cdab" providerId="LiveId" clId="{3C9033C6-7A08-41BE-9BE9-92DD08F9482E}" dt="2023-04-26T07:26:29.235" v="7425"/>
        <pc:sldMkLst>
          <pc:docMk/>
          <pc:sldMk cId="655472576" sldId="265"/>
        </pc:sldMkLst>
        <pc:spChg chg="del">
          <ac:chgData name="Dominic Jack" userId="8e9d380dfdd6cdab" providerId="LiveId" clId="{3C9033C6-7A08-41BE-9BE9-92DD08F9482E}" dt="2023-04-11T04:52:01.448" v="3739" actId="478"/>
          <ac:spMkLst>
            <pc:docMk/>
            <pc:sldMk cId="655472576" sldId="265"/>
            <ac:spMk id="2" creationId="{E448C053-EB49-E4ED-DB4F-BE0D8210AAA4}"/>
          </ac:spMkLst>
        </pc:spChg>
        <pc:spChg chg="add mod">
          <ac:chgData name="Dominic Jack" userId="8e9d380dfdd6cdab" providerId="LiveId" clId="{3C9033C6-7A08-41BE-9BE9-92DD08F9482E}" dt="2023-04-11T04:52:11.276" v="3753" actId="20577"/>
          <ac:spMkLst>
            <pc:docMk/>
            <pc:sldMk cId="655472576" sldId="265"/>
            <ac:spMk id="3" creationId="{22B79708-55A2-9FCC-D828-F42FD5353505}"/>
          </ac:spMkLst>
        </pc:spChg>
        <pc:graphicFrameChg chg="add del mod modGraphic">
          <ac:chgData name="Dominic Jack" userId="8e9d380dfdd6cdab" providerId="LiveId" clId="{3C9033C6-7A08-41BE-9BE9-92DD08F9482E}" dt="2023-04-11T04:58:15.252" v="3926" actId="1076"/>
          <ac:graphicFrameMkLst>
            <pc:docMk/>
            <pc:sldMk cId="655472576" sldId="265"/>
            <ac:graphicFrameMk id="4" creationId="{9DA7F764-640F-B283-4534-D9DCB3870D5C}"/>
          </ac:graphicFrameMkLst>
        </pc:graphicFrameChg>
      </pc:sldChg>
      <pc:sldChg chg="addSp delSp modSp new mod modAnim modNotesTx">
        <pc:chgData name="Dominic Jack" userId="8e9d380dfdd6cdab" providerId="LiveId" clId="{3C9033C6-7A08-41BE-9BE9-92DD08F9482E}" dt="2023-04-26T07:27:57.085" v="7432" actId="20577"/>
        <pc:sldMkLst>
          <pc:docMk/>
          <pc:sldMk cId="2622276643" sldId="266"/>
        </pc:sldMkLst>
        <pc:spChg chg="mod">
          <ac:chgData name="Dominic Jack" userId="8e9d380dfdd6cdab" providerId="LiveId" clId="{3C9033C6-7A08-41BE-9BE9-92DD08F9482E}" dt="2023-04-11T05:01:09.848" v="3965"/>
          <ac:spMkLst>
            <pc:docMk/>
            <pc:sldMk cId="2622276643" sldId="266"/>
            <ac:spMk id="2" creationId="{B6DF299E-F539-0153-2573-D1DEEC04AA9D}"/>
          </ac:spMkLst>
        </pc:spChg>
        <pc:spChg chg="add mod">
          <ac:chgData name="Dominic Jack" userId="8e9d380dfdd6cdab" providerId="LiveId" clId="{3C9033C6-7A08-41BE-9BE9-92DD08F9482E}" dt="2023-04-11T05:03:28.383" v="4013" actId="20577"/>
          <ac:spMkLst>
            <pc:docMk/>
            <pc:sldMk cId="2622276643" sldId="266"/>
            <ac:spMk id="3" creationId="{B1D6CEC2-7602-457F-870E-42DFC73EC6EB}"/>
          </ac:spMkLst>
        </pc:spChg>
        <pc:spChg chg="add mod">
          <ac:chgData name="Dominic Jack" userId="8e9d380dfdd6cdab" providerId="LiveId" clId="{3C9033C6-7A08-41BE-9BE9-92DD08F9482E}" dt="2023-04-11T05:08:04.253" v="4088" actId="1036"/>
          <ac:spMkLst>
            <pc:docMk/>
            <pc:sldMk cId="2622276643" sldId="266"/>
            <ac:spMk id="4" creationId="{DD3ED7F9-DCB5-ACC4-9C88-6DAE43707E8C}"/>
          </ac:spMkLst>
        </pc:spChg>
        <pc:spChg chg="add mod">
          <ac:chgData name="Dominic Jack" userId="8e9d380dfdd6cdab" providerId="LiveId" clId="{3C9033C6-7A08-41BE-9BE9-92DD08F9482E}" dt="2023-04-11T05:07:59.747" v="4077" actId="1076"/>
          <ac:spMkLst>
            <pc:docMk/>
            <pc:sldMk cId="2622276643" sldId="266"/>
            <ac:spMk id="5" creationId="{34B60F49-AF28-E6E5-2C68-1FAF0E6ACC26}"/>
          </ac:spMkLst>
        </pc:spChg>
        <pc:spChg chg="add mod">
          <ac:chgData name="Dominic Jack" userId="8e9d380dfdd6cdab" providerId="LiveId" clId="{3C9033C6-7A08-41BE-9BE9-92DD08F9482E}" dt="2023-04-11T05:09:23.157" v="4108" actId="14100"/>
          <ac:spMkLst>
            <pc:docMk/>
            <pc:sldMk cId="2622276643" sldId="266"/>
            <ac:spMk id="6" creationId="{191E1BBA-C23C-1ABE-32EC-C2F73B60BADF}"/>
          </ac:spMkLst>
        </pc:spChg>
        <pc:spChg chg="add mod">
          <ac:chgData name="Dominic Jack" userId="8e9d380dfdd6cdab" providerId="LiveId" clId="{3C9033C6-7A08-41BE-9BE9-92DD08F9482E}" dt="2023-04-11T05:09:54.733" v="4153" actId="1038"/>
          <ac:spMkLst>
            <pc:docMk/>
            <pc:sldMk cId="2622276643" sldId="266"/>
            <ac:spMk id="7" creationId="{141200D9-9370-F81D-F494-64D039556571}"/>
          </ac:spMkLst>
        </pc:spChg>
        <pc:spChg chg="add mod">
          <ac:chgData name="Dominic Jack" userId="8e9d380dfdd6cdab" providerId="LiveId" clId="{3C9033C6-7A08-41BE-9BE9-92DD08F9482E}" dt="2023-04-11T05:12:25.623" v="4171"/>
          <ac:spMkLst>
            <pc:docMk/>
            <pc:sldMk cId="2622276643" sldId="266"/>
            <ac:spMk id="8" creationId="{42632485-00C7-A2D7-C8D1-43381DB3B3EC}"/>
          </ac:spMkLst>
        </pc:spChg>
        <pc:spChg chg="add del mod">
          <ac:chgData name="Dominic Jack" userId="8e9d380dfdd6cdab" providerId="LiveId" clId="{3C9033C6-7A08-41BE-9BE9-92DD08F9482E}" dt="2023-04-11T05:11:56.879" v="4168" actId="478"/>
          <ac:spMkLst>
            <pc:docMk/>
            <pc:sldMk cId="2622276643" sldId="266"/>
            <ac:spMk id="9" creationId="{4B3CE030-5164-74C4-138F-AE05894D349F}"/>
          </ac:spMkLst>
        </pc:spChg>
        <pc:spChg chg="add mod">
          <ac:chgData name="Dominic Jack" userId="8e9d380dfdd6cdab" providerId="LiveId" clId="{3C9033C6-7A08-41BE-9BE9-92DD08F9482E}" dt="2023-04-11T05:13:36.165" v="4177" actId="20577"/>
          <ac:spMkLst>
            <pc:docMk/>
            <pc:sldMk cId="2622276643" sldId="266"/>
            <ac:spMk id="10" creationId="{4277EE83-19F6-7F54-0B19-2658C0BCC67C}"/>
          </ac:spMkLst>
        </pc:spChg>
      </pc:sldChg>
      <pc:sldChg chg="addSp delSp modSp new mod addAnim delAnim modAnim modNotesTx">
        <pc:chgData name="Dominic Jack" userId="8e9d380dfdd6cdab" providerId="LiveId" clId="{3C9033C6-7A08-41BE-9BE9-92DD08F9482E}" dt="2023-04-26T12:07:47.181" v="7593" actId="20577"/>
        <pc:sldMkLst>
          <pc:docMk/>
          <pc:sldMk cId="3106147925" sldId="267"/>
        </pc:sldMkLst>
        <pc:spChg chg="mod">
          <ac:chgData name="Dominic Jack" userId="8e9d380dfdd6cdab" providerId="LiveId" clId="{3C9033C6-7A08-41BE-9BE9-92DD08F9482E}" dt="2023-04-11T11:03:36.707" v="4834" actId="20577"/>
          <ac:spMkLst>
            <pc:docMk/>
            <pc:sldMk cId="3106147925" sldId="267"/>
            <ac:spMk id="2" creationId="{92E2362A-5226-3D0A-06DE-495AEF42475D}"/>
          </ac:spMkLst>
        </pc:spChg>
        <pc:spChg chg="add mod">
          <ac:chgData name="Dominic Jack" userId="8e9d380dfdd6cdab" providerId="LiveId" clId="{3C9033C6-7A08-41BE-9BE9-92DD08F9482E}" dt="2023-04-11T11:08:44.921" v="5012" actId="1038"/>
          <ac:spMkLst>
            <pc:docMk/>
            <pc:sldMk cId="3106147925" sldId="267"/>
            <ac:spMk id="3" creationId="{92272E3B-724A-5712-1AFF-1579FC7D2315}"/>
          </ac:spMkLst>
        </pc:spChg>
        <pc:spChg chg="add mod">
          <ac:chgData name="Dominic Jack" userId="8e9d380dfdd6cdab" providerId="LiveId" clId="{3C9033C6-7A08-41BE-9BE9-92DD08F9482E}" dt="2023-04-26T12:07:25.648" v="7588" actId="20577"/>
          <ac:spMkLst>
            <pc:docMk/>
            <pc:sldMk cId="3106147925" sldId="267"/>
            <ac:spMk id="4" creationId="{1F002A88-14E0-D3B7-196E-5250533586CC}"/>
          </ac:spMkLst>
        </pc:spChg>
        <pc:spChg chg="add mod">
          <ac:chgData name="Dominic Jack" userId="8e9d380dfdd6cdab" providerId="LiveId" clId="{3C9033C6-7A08-41BE-9BE9-92DD08F9482E}" dt="2023-04-11T11:08:44.921" v="5012" actId="1038"/>
          <ac:spMkLst>
            <pc:docMk/>
            <pc:sldMk cId="3106147925" sldId="267"/>
            <ac:spMk id="5" creationId="{4EA1732D-9598-59D5-7D91-06ED92340870}"/>
          </ac:spMkLst>
        </pc:spChg>
        <pc:spChg chg="add mod">
          <ac:chgData name="Dominic Jack" userId="8e9d380dfdd6cdab" providerId="LiveId" clId="{3C9033C6-7A08-41BE-9BE9-92DD08F9482E}" dt="2023-04-11T11:08:44.921" v="5012" actId="1038"/>
          <ac:spMkLst>
            <pc:docMk/>
            <pc:sldMk cId="3106147925" sldId="267"/>
            <ac:spMk id="6" creationId="{72F54D34-0226-38B4-AB09-289E41FE765E}"/>
          </ac:spMkLst>
        </pc:spChg>
        <pc:spChg chg="add mod">
          <ac:chgData name="Dominic Jack" userId="8e9d380dfdd6cdab" providerId="LiveId" clId="{3C9033C6-7A08-41BE-9BE9-92DD08F9482E}" dt="2023-04-26T07:30:48.081" v="7496" actId="14100"/>
          <ac:spMkLst>
            <pc:docMk/>
            <pc:sldMk cId="3106147925" sldId="267"/>
            <ac:spMk id="7" creationId="{D5FA288C-E92B-142A-85E7-0783258ECA9E}"/>
          </ac:spMkLst>
        </pc:spChg>
        <pc:spChg chg="add del mod">
          <ac:chgData name="Dominic Jack" userId="8e9d380dfdd6cdab" providerId="LiveId" clId="{3C9033C6-7A08-41BE-9BE9-92DD08F9482E}" dt="2023-04-26T07:30:26.285" v="7480" actId="478"/>
          <ac:spMkLst>
            <pc:docMk/>
            <pc:sldMk cId="3106147925" sldId="267"/>
            <ac:spMk id="8" creationId="{EB881D89-59CF-9435-098E-38895756E38A}"/>
          </ac:spMkLst>
        </pc:spChg>
        <pc:spChg chg="add mod">
          <ac:chgData name="Dominic Jack" userId="8e9d380dfdd6cdab" providerId="LiveId" clId="{3C9033C6-7A08-41BE-9BE9-92DD08F9482E}" dt="2023-04-11T11:08:44.921" v="5012" actId="1038"/>
          <ac:spMkLst>
            <pc:docMk/>
            <pc:sldMk cId="3106147925" sldId="267"/>
            <ac:spMk id="9" creationId="{F611222A-BB14-B806-1700-0B115ED3FDF8}"/>
          </ac:spMkLst>
        </pc:spChg>
        <pc:spChg chg="add mod">
          <ac:chgData name="Dominic Jack" userId="8e9d380dfdd6cdab" providerId="LiveId" clId="{3C9033C6-7A08-41BE-9BE9-92DD08F9482E}" dt="2023-04-11T11:08:44.921" v="5012" actId="1038"/>
          <ac:spMkLst>
            <pc:docMk/>
            <pc:sldMk cId="3106147925" sldId="267"/>
            <ac:spMk id="10" creationId="{15D46351-F262-A04E-DA04-AE6E1A37EB31}"/>
          </ac:spMkLst>
        </pc:spChg>
        <pc:spChg chg="add mod">
          <ac:chgData name="Dominic Jack" userId="8e9d380dfdd6cdab" providerId="LiveId" clId="{3C9033C6-7A08-41BE-9BE9-92DD08F9482E}" dt="2023-04-26T07:31:18.491" v="7499" actId="164"/>
          <ac:spMkLst>
            <pc:docMk/>
            <pc:sldMk cId="3106147925" sldId="267"/>
            <ac:spMk id="11" creationId="{5BF65420-9089-1110-D998-B72F92CBE613}"/>
          </ac:spMkLst>
        </pc:spChg>
        <pc:spChg chg="add mod">
          <ac:chgData name="Dominic Jack" userId="8e9d380dfdd6cdab" providerId="LiveId" clId="{3C9033C6-7A08-41BE-9BE9-92DD08F9482E}" dt="2023-04-26T07:31:18.491" v="7499" actId="164"/>
          <ac:spMkLst>
            <pc:docMk/>
            <pc:sldMk cId="3106147925" sldId="267"/>
            <ac:spMk id="12" creationId="{A03C9EC7-CBAF-B81F-B9A1-E79F4A3C3B82}"/>
          </ac:spMkLst>
        </pc:spChg>
        <pc:spChg chg="add mod">
          <ac:chgData name="Dominic Jack" userId="8e9d380dfdd6cdab" providerId="LiveId" clId="{3C9033C6-7A08-41BE-9BE9-92DD08F9482E}" dt="2023-04-26T07:31:18.491" v="7499" actId="164"/>
          <ac:spMkLst>
            <pc:docMk/>
            <pc:sldMk cId="3106147925" sldId="267"/>
            <ac:spMk id="16" creationId="{A28F7F0B-DB2F-BE31-9A70-B98289241644}"/>
          </ac:spMkLst>
        </pc:spChg>
        <pc:spChg chg="add del mod">
          <ac:chgData name="Dominic Jack" userId="8e9d380dfdd6cdab" providerId="LiveId" clId="{3C9033C6-7A08-41BE-9BE9-92DD08F9482E}" dt="2023-04-11T11:11:31.311" v="5104" actId="478"/>
          <ac:spMkLst>
            <pc:docMk/>
            <pc:sldMk cId="3106147925" sldId="267"/>
            <ac:spMk id="17" creationId="{CAA1E65E-BCAF-6C6A-F7BD-CA9DB3F5E7AC}"/>
          </ac:spMkLst>
        </pc:spChg>
        <pc:spChg chg="add del mod">
          <ac:chgData name="Dominic Jack" userId="8e9d380dfdd6cdab" providerId="LiveId" clId="{3C9033C6-7A08-41BE-9BE9-92DD08F9482E}" dt="2023-04-11T11:11:31.311" v="5104" actId="478"/>
          <ac:spMkLst>
            <pc:docMk/>
            <pc:sldMk cId="3106147925" sldId="267"/>
            <ac:spMk id="18" creationId="{35D229F6-F79E-3FF2-55C1-3CDD09A7FFBB}"/>
          </ac:spMkLst>
        </pc:spChg>
        <pc:spChg chg="add mod">
          <ac:chgData name="Dominic Jack" userId="8e9d380dfdd6cdab" providerId="LiveId" clId="{3C9033C6-7A08-41BE-9BE9-92DD08F9482E}" dt="2023-04-26T07:31:18.491" v="7499" actId="164"/>
          <ac:spMkLst>
            <pc:docMk/>
            <pc:sldMk cId="3106147925" sldId="267"/>
            <ac:spMk id="22" creationId="{1A3C5C6D-5994-F184-F597-86CA12375A60}"/>
          </ac:spMkLst>
        </pc:spChg>
        <pc:spChg chg="add mod">
          <ac:chgData name="Dominic Jack" userId="8e9d380dfdd6cdab" providerId="LiveId" clId="{3C9033C6-7A08-41BE-9BE9-92DD08F9482E}" dt="2023-04-26T07:31:18.491" v="7499" actId="164"/>
          <ac:spMkLst>
            <pc:docMk/>
            <pc:sldMk cId="3106147925" sldId="267"/>
            <ac:spMk id="25" creationId="{E8E46950-A02F-00F9-D40D-A39AB1066B59}"/>
          </ac:spMkLst>
        </pc:spChg>
        <pc:spChg chg="add mod">
          <ac:chgData name="Dominic Jack" userId="8e9d380dfdd6cdab" providerId="LiveId" clId="{3C9033C6-7A08-41BE-9BE9-92DD08F9482E}" dt="2023-04-26T07:31:18.491" v="7499" actId="164"/>
          <ac:spMkLst>
            <pc:docMk/>
            <pc:sldMk cId="3106147925" sldId="267"/>
            <ac:spMk id="27" creationId="{4CD9E0CB-3E34-4F0A-0755-E69EC5944777}"/>
          </ac:spMkLst>
        </pc:spChg>
        <pc:grpChg chg="add del mod">
          <ac:chgData name="Dominic Jack" userId="8e9d380dfdd6cdab" providerId="LiveId" clId="{3C9033C6-7A08-41BE-9BE9-92DD08F9482E}" dt="2023-04-26T12:05:43.821" v="7541" actId="478"/>
          <ac:grpSpMkLst>
            <pc:docMk/>
            <pc:sldMk cId="3106147925" sldId="267"/>
            <ac:grpSpMk id="18" creationId="{E2B50F1D-C468-25DE-019A-7C135ECE6FA7}"/>
          </ac:grpSpMkLst>
        </pc:grpChg>
        <pc:picChg chg="add del mod">
          <ac:chgData name="Dominic Jack" userId="8e9d380dfdd6cdab" providerId="LiveId" clId="{3C9033C6-7A08-41BE-9BE9-92DD08F9482E}" dt="2023-04-26T12:05:43.458" v="7540" actId="931"/>
          <ac:picMkLst>
            <pc:docMk/>
            <pc:sldMk cId="3106147925" sldId="267"/>
            <ac:picMk id="21" creationId="{E009F141-8673-3A48-CECD-98A5203389E1}"/>
          </ac:picMkLst>
        </pc:picChg>
        <pc:cxnChg chg="add mod">
          <ac:chgData name="Dominic Jack" userId="8e9d380dfdd6cdab" providerId="LiveId" clId="{3C9033C6-7A08-41BE-9BE9-92DD08F9482E}" dt="2023-04-26T12:05:43.821" v="7541" actId="478"/>
          <ac:cxnSpMkLst>
            <pc:docMk/>
            <pc:sldMk cId="3106147925" sldId="267"/>
            <ac:cxnSpMk id="13" creationId="{E12E1DBD-CD9F-E691-8702-9B64C72E736F}"/>
          </ac:cxnSpMkLst>
        </pc:cxnChg>
        <pc:cxnChg chg="add mod">
          <ac:chgData name="Dominic Jack" userId="8e9d380dfdd6cdab" providerId="LiveId" clId="{3C9033C6-7A08-41BE-9BE9-92DD08F9482E}" dt="2023-04-26T12:05:43.821" v="7541" actId="478"/>
          <ac:cxnSpMkLst>
            <pc:docMk/>
            <pc:sldMk cId="3106147925" sldId="267"/>
            <ac:cxnSpMk id="14" creationId="{3215629B-47A6-B3BA-79E5-559262EB0534}"/>
          </ac:cxnSpMkLst>
        </pc:cxnChg>
        <pc:cxnChg chg="add mod">
          <ac:chgData name="Dominic Jack" userId="8e9d380dfdd6cdab" providerId="LiveId" clId="{3C9033C6-7A08-41BE-9BE9-92DD08F9482E}" dt="2023-04-26T12:05:43.821" v="7541" actId="478"/>
          <ac:cxnSpMkLst>
            <pc:docMk/>
            <pc:sldMk cId="3106147925" sldId="267"/>
            <ac:cxnSpMk id="15" creationId="{E641473A-C538-0679-CE4E-5CAF3E4CECB9}"/>
          </ac:cxnSpMkLst>
        </pc:cxnChg>
        <pc:cxnChg chg="add mod">
          <ac:chgData name="Dominic Jack" userId="8e9d380dfdd6cdab" providerId="LiveId" clId="{3C9033C6-7A08-41BE-9BE9-92DD08F9482E}" dt="2023-04-26T12:05:43.821" v="7541" actId="478"/>
          <ac:cxnSpMkLst>
            <pc:docMk/>
            <pc:sldMk cId="3106147925" sldId="267"/>
            <ac:cxnSpMk id="19" creationId="{ACC8031A-56DB-DF85-DCD5-75215B2ACCA0}"/>
          </ac:cxnSpMkLst>
        </pc:cxnChg>
        <pc:cxnChg chg="add del mod">
          <ac:chgData name="Dominic Jack" userId="8e9d380dfdd6cdab" providerId="LiveId" clId="{3C9033C6-7A08-41BE-9BE9-92DD08F9482E}" dt="2023-04-11T11:11:31.311" v="5104" actId="478"/>
          <ac:cxnSpMkLst>
            <pc:docMk/>
            <pc:sldMk cId="3106147925" sldId="267"/>
            <ac:cxnSpMk id="20" creationId="{4171765B-F525-B91C-C53E-97D8D39BA44E}"/>
          </ac:cxnSpMkLst>
        </pc:cxnChg>
        <pc:cxnChg chg="add del mod">
          <ac:chgData name="Dominic Jack" userId="8e9d380dfdd6cdab" providerId="LiveId" clId="{3C9033C6-7A08-41BE-9BE9-92DD08F9482E}" dt="2023-04-11T11:11:31.311" v="5104" actId="478"/>
          <ac:cxnSpMkLst>
            <pc:docMk/>
            <pc:sldMk cId="3106147925" sldId="267"/>
            <ac:cxnSpMk id="21" creationId="{1E1672E6-2E74-E564-C9E5-9BFA9423A795}"/>
          </ac:cxnSpMkLst>
        </pc:cxnChg>
        <pc:cxnChg chg="add mod">
          <ac:chgData name="Dominic Jack" userId="8e9d380dfdd6cdab" providerId="LiveId" clId="{3C9033C6-7A08-41BE-9BE9-92DD08F9482E}" dt="2023-04-26T12:05:43.821" v="7541" actId="478"/>
          <ac:cxnSpMkLst>
            <pc:docMk/>
            <pc:sldMk cId="3106147925" sldId="267"/>
            <ac:cxnSpMk id="28" creationId="{A6B333DC-FDAF-F7D9-AD57-26A852A54E5A}"/>
          </ac:cxnSpMkLst>
        </pc:cxnChg>
        <pc:cxnChg chg="add mod">
          <ac:chgData name="Dominic Jack" userId="8e9d380dfdd6cdab" providerId="LiveId" clId="{3C9033C6-7A08-41BE-9BE9-92DD08F9482E}" dt="2023-04-26T12:05:43.821" v="7541" actId="478"/>
          <ac:cxnSpMkLst>
            <pc:docMk/>
            <pc:sldMk cId="3106147925" sldId="267"/>
            <ac:cxnSpMk id="32" creationId="{2387D324-20DC-2266-41AA-ED9B62E7268D}"/>
          </ac:cxnSpMkLst>
        </pc:cxnChg>
      </pc:sldChg>
      <pc:sldChg chg="addSp delSp modSp new mod modAnim modNotesTx">
        <pc:chgData name="Dominic Jack" userId="8e9d380dfdd6cdab" providerId="LiveId" clId="{3C9033C6-7A08-41BE-9BE9-92DD08F9482E}" dt="2023-04-27T17:07:43.323" v="8774" actId="20577"/>
        <pc:sldMkLst>
          <pc:docMk/>
          <pc:sldMk cId="1510720090" sldId="268"/>
        </pc:sldMkLst>
        <pc:spChg chg="mod">
          <ac:chgData name="Dominic Jack" userId="8e9d380dfdd6cdab" providerId="LiveId" clId="{3C9033C6-7A08-41BE-9BE9-92DD08F9482E}" dt="2023-04-11T11:17:21.553" v="5128" actId="20577"/>
          <ac:spMkLst>
            <pc:docMk/>
            <pc:sldMk cId="1510720090" sldId="268"/>
            <ac:spMk id="2" creationId="{6F4F6A09-F922-040B-F0BC-432E3987FDFC}"/>
          </ac:spMkLst>
        </pc:spChg>
        <pc:spChg chg="add del mod">
          <ac:chgData name="Dominic Jack" userId="8e9d380dfdd6cdab" providerId="LiveId" clId="{3C9033C6-7A08-41BE-9BE9-92DD08F9482E}" dt="2023-04-27T17:04:26.918" v="8729" actId="478"/>
          <ac:spMkLst>
            <pc:docMk/>
            <pc:sldMk cId="1510720090" sldId="268"/>
            <ac:spMk id="3" creationId="{814072B9-604B-EA0D-33ED-B9CED09CAF42}"/>
          </ac:spMkLst>
        </pc:spChg>
        <pc:spChg chg="add del mod">
          <ac:chgData name="Dominic Jack" userId="8e9d380dfdd6cdab" providerId="LiveId" clId="{3C9033C6-7A08-41BE-9BE9-92DD08F9482E}" dt="2023-04-27T16:55:55.340" v="8251" actId="478"/>
          <ac:spMkLst>
            <pc:docMk/>
            <pc:sldMk cId="1510720090" sldId="268"/>
            <ac:spMk id="6" creationId="{52E09D7F-CFC2-AEDD-EF5D-D446D985957F}"/>
          </ac:spMkLst>
        </pc:spChg>
        <pc:spChg chg="add del mod">
          <ac:chgData name="Dominic Jack" userId="8e9d380dfdd6cdab" providerId="LiveId" clId="{3C9033C6-7A08-41BE-9BE9-92DD08F9482E}" dt="2023-04-27T17:07:35.176" v="8763" actId="478"/>
          <ac:spMkLst>
            <pc:docMk/>
            <pc:sldMk cId="1510720090" sldId="268"/>
            <ac:spMk id="8" creationId="{AA8AB02E-2C63-8E98-0D93-172C0096A186}"/>
          </ac:spMkLst>
        </pc:spChg>
        <pc:spChg chg="mod">
          <ac:chgData name="Dominic Jack" userId="8e9d380dfdd6cdab" providerId="LiveId" clId="{3C9033C6-7A08-41BE-9BE9-92DD08F9482E}" dt="2023-04-27T17:07:04.269" v="8760"/>
          <ac:spMkLst>
            <pc:docMk/>
            <pc:sldMk cId="1510720090" sldId="268"/>
            <ac:spMk id="10" creationId="{7C499883-F0AF-5C6B-253B-8E9EC16F3B95}"/>
          </ac:spMkLst>
        </pc:spChg>
        <pc:spChg chg="mod">
          <ac:chgData name="Dominic Jack" userId="8e9d380dfdd6cdab" providerId="LiveId" clId="{3C9033C6-7A08-41BE-9BE9-92DD08F9482E}" dt="2023-04-27T17:07:04.269" v="8760"/>
          <ac:spMkLst>
            <pc:docMk/>
            <pc:sldMk cId="1510720090" sldId="268"/>
            <ac:spMk id="11" creationId="{06268841-7F51-8105-6365-0415D9581B61}"/>
          </ac:spMkLst>
        </pc:spChg>
        <pc:spChg chg="mod">
          <ac:chgData name="Dominic Jack" userId="8e9d380dfdd6cdab" providerId="LiveId" clId="{3C9033C6-7A08-41BE-9BE9-92DD08F9482E}" dt="2023-04-27T17:07:04.269" v="8760"/>
          <ac:spMkLst>
            <pc:docMk/>
            <pc:sldMk cId="1510720090" sldId="268"/>
            <ac:spMk id="15" creationId="{0305D29F-9D20-E06E-D63A-B55DC17346D2}"/>
          </ac:spMkLst>
        </pc:spChg>
        <pc:spChg chg="mod">
          <ac:chgData name="Dominic Jack" userId="8e9d380dfdd6cdab" providerId="LiveId" clId="{3C9033C6-7A08-41BE-9BE9-92DD08F9482E}" dt="2023-04-27T17:07:43.323" v="8774" actId="20577"/>
          <ac:spMkLst>
            <pc:docMk/>
            <pc:sldMk cId="1510720090" sldId="268"/>
            <ac:spMk id="17" creationId="{E01942DF-7B1B-5ACE-FB73-D53EED3E9EB9}"/>
          </ac:spMkLst>
        </pc:spChg>
        <pc:spChg chg="mod">
          <ac:chgData name="Dominic Jack" userId="8e9d380dfdd6cdab" providerId="LiveId" clId="{3C9033C6-7A08-41BE-9BE9-92DD08F9482E}" dt="2023-04-27T17:07:04.269" v="8760"/>
          <ac:spMkLst>
            <pc:docMk/>
            <pc:sldMk cId="1510720090" sldId="268"/>
            <ac:spMk id="18" creationId="{D7080D9A-F7E6-CB06-1047-7B5AF3DAEBA2}"/>
          </ac:spMkLst>
        </pc:spChg>
        <pc:spChg chg="mod">
          <ac:chgData name="Dominic Jack" userId="8e9d380dfdd6cdab" providerId="LiveId" clId="{3C9033C6-7A08-41BE-9BE9-92DD08F9482E}" dt="2023-04-27T17:07:04.269" v="8760"/>
          <ac:spMkLst>
            <pc:docMk/>
            <pc:sldMk cId="1510720090" sldId="268"/>
            <ac:spMk id="19" creationId="{F0F95097-96AB-2877-5028-75302F624FD8}"/>
          </ac:spMkLst>
        </pc:spChg>
        <pc:grpChg chg="add mod">
          <ac:chgData name="Dominic Jack" userId="8e9d380dfdd6cdab" providerId="LiveId" clId="{3C9033C6-7A08-41BE-9BE9-92DD08F9482E}" dt="2023-04-27T17:07:24.859" v="8762" actId="14100"/>
          <ac:grpSpMkLst>
            <pc:docMk/>
            <pc:sldMk cId="1510720090" sldId="268"/>
            <ac:grpSpMk id="9" creationId="{46644351-9972-C6FE-E68B-8397DB0E1A20}"/>
          </ac:grpSpMkLst>
        </pc:grpChg>
        <pc:picChg chg="add mod">
          <ac:chgData name="Dominic Jack" userId="8e9d380dfdd6cdab" providerId="LiveId" clId="{3C9033C6-7A08-41BE-9BE9-92DD08F9482E}" dt="2023-04-27T17:04:55.327" v="8734" actId="1076"/>
          <ac:picMkLst>
            <pc:docMk/>
            <pc:sldMk cId="1510720090" sldId="268"/>
            <ac:picMk id="7" creationId="{EA330262-BE6B-9828-A199-E750E60297F2}"/>
          </ac:picMkLst>
        </pc:picChg>
        <pc:cxnChg chg="add del mod">
          <ac:chgData name="Dominic Jack" userId="8e9d380dfdd6cdab" providerId="LiveId" clId="{3C9033C6-7A08-41BE-9BE9-92DD08F9482E}" dt="2023-04-11T11:21:55.893" v="5487"/>
          <ac:cxnSpMkLst>
            <pc:docMk/>
            <pc:sldMk cId="1510720090" sldId="268"/>
            <ac:cxnSpMk id="4" creationId="{808ACFCD-F800-0459-5570-3343CB62EA13}"/>
          </ac:cxnSpMkLst>
        </pc:cxnChg>
        <pc:cxnChg chg="add del mod">
          <ac:chgData name="Dominic Jack" userId="8e9d380dfdd6cdab" providerId="LiveId" clId="{3C9033C6-7A08-41BE-9BE9-92DD08F9482E}" dt="2023-04-11T11:22:00.164" v="5489"/>
          <ac:cxnSpMkLst>
            <pc:docMk/>
            <pc:sldMk cId="1510720090" sldId="268"/>
            <ac:cxnSpMk id="5" creationId="{94326A9E-9D70-D628-6BAB-B15121C5F217}"/>
          </ac:cxnSpMkLst>
        </pc:cxnChg>
        <pc:cxnChg chg="mod">
          <ac:chgData name="Dominic Jack" userId="8e9d380dfdd6cdab" providerId="LiveId" clId="{3C9033C6-7A08-41BE-9BE9-92DD08F9482E}" dt="2023-04-27T17:07:04.269" v="8760"/>
          <ac:cxnSpMkLst>
            <pc:docMk/>
            <pc:sldMk cId="1510720090" sldId="268"/>
            <ac:cxnSpMk id="12" creationId="{96BE3C93-D930-6FF7-86D5-05AC392210C2}"/>
          </ac:cxnSpMkLst>
        </pc:cxnChg>
        <pc:cxnChg chg="mod">
          <ac:chgData name="Dominic Jack" userId="8e9d380dfdd6cdab" providerId="LiveId" clId="{3C9033C6-7A08-41BE-9BE9-92DD08F9482E}" dt="2023-04-27T17:07:04.269" v="8760"/>
          <ac:cxnSpMkLst>
            <pc:docMk/>
            <pc:sldMk cId="1510720090" sldId="268"/>
            <ac:cxnSpMk id="13" creationId="{A895C665-DB8E-B3BC-33FF-6C516B1F7FCB}"/>
          </ac:cxnSpMkLst>
        </pc:cxnChg>
        <pc:cxnChg chg="mod">
          <ac:chgData name="Dominic Jack" userId="8e9d380dfdd6cdab" providerId="LiveId" clId="{3C9033C6-7A08-41BE-9BE9-92DD08F9482E}" dt="2023-04-27T17:07:04.269" v="8760"/>
          <ac:cxnSpMkLst>
            <pc:docMk/>
            <pc:sldMk cId="1510720090" sldId="268"/>
            <ac:cxnSpMk id="14" creationId="{A11CE40D-2C8B-6D24-A8C6-B24A7E932D57}"/>
          </ac:cxnSpMkLst>
        </pc:cxnChg>
        <pc:cxnChg chg="mod">
          <ac:chgData name="Dominic Jack" userId="8e9d380dfdd6cdab" providerId="LiveId" clId="{3C9033C6-7A08-41BE-9BE9-92DD08F9482E}" dt="2023-04-27T17:07:04.269" v="8760"/>
          <ac:cxnSpMkLst>
            <pc:docMk/>
            <pc:sldMk cId="1510720090" sldId="268"/>
            <ac:cxnSpMk id="16" creationId="{84D1F7AF-67A5-2A61-DAFF-EF62CA493509}"/>
          </ac:cxnSpMkLst>
        </pc:cxnChg>
        <pc:cxnChg chg="mod">
          <ac:chgData name="Dominic Jack" userId="8e9d380dfdd6cdab" providerId="LiveId" clId="{3C9033C6-7A08-41BE-9BE9-92DD08F9482E}" dt="2023-04-27T17:07:04.269" v="8760"/>
          <ac:cxnSpMkLst>
            <pc:docMk/>
            <pc:sldMk cId="1510720090" sldId="268"/>
            <ac:cxnSpMk id="20" creationId="{E1DC7C7F-01E9-B2C8-E5F9-3E5E4E04B343}"/>
          </ac:cxnSpMkLst>
        </pc:cxnChg>
        <pc:cxnChg chg="mod">
          <ac:chgData name="Dominic Jack" userId="8e9d380dfdd6cdab" providerId="LiveId" clId="{3C9033C6-7A08-41BE-9BE9-92DD08F9482E}" dt="2023-04-27T17:07:04.269" v="8760"/>
          <ac:cxnSpMkLst>
            <pc:docMk/>
            <pc:sldMk cId="1510720090" sldId="268"/>
            <ac:cxnSpMk id="21" creationId="{1B472963-7BB6-0474-5774-0A776C982562}"/>
          </ac:cxnSpMkLst>
        </pc:cxnChg>
      </pc:sldChg>
      <pc:sldChg chg="addSp delSp modSp new mod modAnim modNotesTx">
        <pc:chgData name="Dominic Jack" userId="8e9d380dfdd6cdab" providerId="LiveId" clId="{3C9033C6-7A08-41BE-9BE9-92DD08F9482E}" dt="2023-04-26T12:33:36.892" v="8234" actId="20577"/>
        <pc:sldMkLst>
          <pc:docMk/>
          <pc:sldMk cId="3991923159" sldId="269"/>
        </pc:sldMkLst>
        <pc:spChg chg="mod">
          <ac:chgData name="Dominic Jack" userId="8e9d380dfdd6cdab" providerId="LiveId" clId="{3C9033C6-7A08-41BE-9BE9-92DD08F9482E}" dt="2023-04-26T12:05:40.539" v="7534" actId="1076"/>
          <ac:spMkLst>
            <pc:docMk/>
            <pc:sldMk cId="3991923159" sldId="269"/>
            <ac:spMk id="2" creationId="{EB25790E-C051-098A-B755-3E0323E59714}"/>
          </ac:spMkLst>
        </pc:spChg>
        <pc:spChg chg="add mod">
          <ac:chgData name="Dominic Jack" userId="8e9d380dfdd6cdab" providerId="LiveId" clId="{3C9033C6-7A08-41BE-9BE9-92DD08F9482E}" dt="2023-04-26T12:10:17.658" v="7599" actId="164"/>
          <ac:spMkLst>
            <pc:docMk/>
            <pc:sldMk cId="3991923159" sldId="269"/>
            <ac:spMk id="3" creationId="{AFBA56AF-855F-2148-3631-8982E5757909}"/>
          </ac:spMkLst>
        </pc:spChg>
        <pc:spChg chg="add mod">
          <ac:chgData name="Dominic Jack" userId="8e9d380dfdd6cdab" providerId="LiveId" clId="{3C9033C6-7A08-41BE-9BE9-92DD08F9482E}" dt="2023-04-26T12:10:17.658" v="7599" actId="164"/>
          <ac:spMkLst>
            <pc:docMk/>
            <pc:sldMk cId="3991923159" sldId="269"/>
            <ac:spMk id="4" creationId="{4C5D3280-83B0-8238-9DAA-BD4F40C9FCDC}"/>
          </ac:spMkLst>
        </pc:spChg>
        <pc:spChg chg="add mod">
          <ac:chgData name="Dominic Jack" userId="8e9d380dfdd6cdab" providerId="LiveId" clId="{3C9033C6-7A08-41BE-9BE9-92DD08F9482E}" dt="2023-04-26T12:10:17.658" v="7599" actId="164"/>
          <ac:spMkLst>
            <pc:docMk/>
            <pc:sldMk cId="3991923159" sldId="269"/>
            <ac:spMk id="8" creationId="{E4C069FE-5068-F686-99E4-AE69E29CC0DA}"/>
          </ac:spMkLst>
        </pc:spChg>
        <pc:spChg chg="add mod">
          <ac:chgData name="Dominic Jack" userId="8e9d380dfdd6cdab" providerId="LiveId" clId="{3C9033C6-7A08-41BE-9BE9-92DD08F9482E}" dt="2023-04-26T12:09:24.087" v="7596" actId="164"/>
          <ac:spMkLst>
            <pc:docMk/>
            <pc:sldMk cId="3991923159" sldId="269"/>
            <ac:spMk id="10" creationId="{CBA22995-67D2-755B-C614-DB5AFB112302}"/>
          </ac:spMkLst>
        </pc:spChg>
        <pc:spChg chg="add mod">
          <ac:chgData name="Dominic Jack" userId="8e9d380dfdd6cdab" providerId="LiveId" clId="{3C9033C6-7A08-41BE-9BE9-92DD08F9482E}" dt="2023-04-26T12:09:24.087" v="7596" actId="164"/>
          <ac:spMkLst>
            <pc:docMk/>
            <pc:sldMk cId="3991923159" sldId="269"/>
            <ac:spMk id="11" creationId="{020C9F5B-100C-45A0-5986-820A457E1C7C}"/>
          </ac:spMkLst>
        </pc:spChg>
        <pc:spChg chg="add mod">
          <ac:chgData name="Dominic Jack" userId="8e9d380dfdd6cdab" providerId="LiveId" clId="{3C9033C6-7A08-41BE-9BE9-92DD08F9482E}" dt="2023-04-26T12:09:24.087" v="7596" actId="164"/>
          <ac:spMkLst>
            <pc:docMk/>
            <pc:sldMk cId="3991923159" sldId="269"/>
            <ac:spMk id="12" creationId="{11A64878-05E0-AF0D-F60C-818BA15B259B}"/>
          </ac:spMkLst>
        </pc:spChg>
        <pc:spChg chg="add del mod">
          <ac:chgData name="Dominic Jack" userId="8e9d380dfdd6cdab" providerId="LiveId" clId="{3C9033C6-7A08-41BE-9BE9-92DD08F9482E}" dt="2023-04-26T12:22:17.982" v="8041" actId="478"/>
          <ac:spMkLst>
            <pc:docMk/>
            <pc:sldMk cId="3991923159" sldId="269"/>
            <ac:spMk id="15" creationId="{036B48AF-A09D-DAD1-0D0E-CA1397B559B4}"/>
          </ac:spMkLst>
        </pc:spChg>
        <pc:spChg chg="add mod">
          <ac:chgData name="Dominic Jack" userId="8e9d380dfdd6cdab" providerId="LiveId" clId="{3C9033C6-7A08-41BE-9BE9-92DD08F9482E}" dt="2023-04-26T12:33:36.892" v="8234" actId="20577"/>
          <ac:spMkLst>
            <pc:docMk/>
            <pc:sldMk cId="3991923159" sldId="269"/>
            <ac:spMk id="24" creationId="{CFE003C8-E95B-4041-313A-6E969AABB13C}"/>
          </ac:spMkLst>
        </pc:spChg>
        <pc:grpChg chg="add mod">
          <ac:chgData name="Dominic Jack" userId="8e9d380dfdd6cdab" providerId="LiveId" clId="{3C9033C6-7A08-41BE-9BE9-92DD08F9482E}" dt="2023-04-26T12:05:40.896" v="7535" actId="164"/>
          <ac:grpSpMkLst>
            <pc:docMk/>
            <pc:sldMk cId="3991923159" sldId="269"/>
            <ac:grpSpMk id="18" creationId="{44115A4E-E09A-6B5A-5C02-56C5AC0183D5}"/>
          </ac:grpSpMkLst>
        </pc:grpChg>
        <pc:grpChg chg="add mod">
          <ac:chgData name="Dominic Jack" userId="8e9d380dfdd6cdab" providerId="LiveId" clId="{3C9033C6-7A08-41BE-9BE9-92DD08F9482E}" dt="2023-04-26T12:05:40.236" v="7533" actId="164"/>
          <ac:grpSpMkLst>
            <pc:docMk/>
            <pc:sldMk cId="3991923159" sldId="269"/>
            <ac:grpSpMk id="19" creationId="{8477606C-F694-484B-C62B-7DF0E86D4D07}"/>
          </ac:grpSpMkLst>
        </pc:grpChg>
        <pc:grpChg chg="add mod">
          <ac:chgData name="Dominic Jack" userId="8e9d380dfdd6cdab" providerId="LiveId" clId="{3C9033C6-7A08-41BE-9BE9-92DD08F9482E}" dt="2023-04-26T12:10:44.946" v="7604" actId="1076"/>
          <ac:grpSpMkLst>
            <pc:docMk/>
            <pc:sldMk cId="3991923159" sldId="269"/>
            <ac:grpSpMk id="22" creationId="{C04C22F1-EE2B-F6EE-39C8-82656D2A10C0}"/>
          </ac:grpSpMkLst>
        </pc:grpChg>
        <pc:grpChg chg="add mod">
          <ac:chgData name="Dominic Jack" userId="8e9d380dfdd6cdab" providerId="LiveId" clId="{3C9033C6-7A08-41BE-9BE9-92DD08F9482E}" dt="2023-04-26T12:10:31.746" v="7602" actId="1076"/>
          <ac:grpSpMkLst>
            <pc:docMk/>
            <pc:sldMk cId="3991923159" sldId="269"/>
            <ac:grpSpMk id="23" creationId="{00B71882-B437-C74D-7833-67DB3526E34F}"/>
          </ac:grpSpMkLst>
        </pc:grpChg>
        <pc:graphicFrameChg chg="add mod modGraphic">
          <ac:chgData name="Dominic Jack" userId="8e9d380dfdd6cdab" providerId="LiveId" clId="{3C9033C6-7A08-41BE-9BE9-92DD08F9482E}" dt="2023-04-26T12:15:08.244" v="7765" actId="113"/>
          <ac:graphicFrameMkLst>
            <pc:docMk/>
            <pc:sldMk cId="3991923159" sldId="269"/>
            <ac:graphicFrameMk id="21" creationId="{E155071A-4911-6A40-7594-696645ED01C2}"/>
          </ac:graphicFrameMkLst>
        </pc:graphicFrameChg>
        <pc:cxnChg chg="add mod">
          <ac:chgData name="Dominic Jack" userId="8e9d380dfdd6cdab" providerId="LiveId" clId="{3C9033C6-7A08-41BE-9BE9-92DD08F9482E}" dt="2023-04-26T12:10:17.658" v="7599" actId="164"/>
          <ac:cxnSpMkLst>
            <pc:docMk/>
            <pc:sldMk cId="3991923159" sldId="269"/>
            <ac:cxnSpMk id="5" creationId="{6CBE05C7-4689-A17C-4957-896441E35CBA}"/>
          </ac:cxnSpMkLst>
        </pc:cxnChg>
        <pc:cxnChg chg="add mod">
          <ac:chgData name="Dominic Jack" userId="8e9d380dfdd6cdab" providerId="LiveId" clId="{3C9033C6-7A08-41BE-9BE9-92DD08F9482E}" dt="2023-04-26T12:10:17.658" v="7599" actId="164"/>
          <ac:cxnSpMkLst>
            <pc:docMk/>
            <pc:sldMk cId="3991923159" sldId="269"/>
            <ac:cxnSpMk id="6" creationId="{6BF04DCE-75A4-9066-6404-097702667534}"/>
          </ac:cxnSpMkLst>
        </pc:cxnChg>
        <pc:cxnChg chg="add mod">
          <ac:chgData name="Dominic Jack" userId="8e9d380dfdd6cdab" providerId="LiveId" clId="{3C9033C6-7A08-41BE-9BE9-92DD08F9482E}" dt="2023-04-26T12:10:17.658" v="7599" actId="164"/>
          <ac:cxnSpMkLst>
            <pc:docMk/>
            <pc:sldMk cId="3991923159" sldId="269"/>
            <ac:cxnSpMk id="7" creationId="{58CA466F-5D28-7078-333F-E9A8705262D1}"/>
          </ac:cxnSpMkLst>
        </pc:cxnChg>
        <pc:cxnChg chg="add mod">
          <ac:chgData name="Dominic Jack" userId="8e9d380dfdd6cdab" providerId="LiveId" clId="{3C9033C6-7A08-41BE-9BE9-92DD08F9482E}" dt="2023-04-26T12:09:24.087" v="7596" actId="164"/>
          <ac:cxnSpMkLst>
            <pc:docMk/>
            <pc:sldMk cId="3991923159" sldId="269"/>
            <ac:cxnSpMk id="9" creationId="{4BD20268-905B-6947-A672-9B5DA6424475}"/>
          </ac:cxnSpMkLst>
        </pc:cxnChg>
        <pc:cxnChg chg="add mod">
          <ac:chgData name="Dominic Jack" userId="8e9d380dfdd6cdab" providerId="LiveId" clId="{3C9033C6-7A08-41BE-9BE9-92DD08F9482E}" dt="2023-04-26T12:09:24.087" v="7596" actId="164"/>
          <ac:cxnSpMkLst>
            <pc:docMk/>
            <pc:sldMk cId="3991923159" sldId="269"/>
            <ac:cxnSpMk id="13" creationId="{41799C14-D906-7399-95A6-A9E287B14187}"/>
          </ac:cxnSpMkLst>
        </pc:cxnChg>
        <pc:cxnChg chg="add mod">
          <ac:chgData name="Dominic Jack" userId="8e9d380dfdd6cdab" providerId="LiveId" clId="{3C9033C6-7A08-41BE-9BE9-92DD08F9482E}" dt="2023-04-26T12:09:24.087" v="7596" actId="164"/>
          <ac:cxnSpMkLst>
            <pc:docMk/>
            <pc:sldMk cId="3991923159" sldId="269"/>
            <ac:cxnSpMk id="14" creationId="{8FB3EA09-84DA-FA70-3014-64B296A9666E}"/>
          </ac:cxnSpMkLst>
        </pc:cxnChg>
      </pc:sldChg>
      <pc:sldChg chg="addSp delSp modSp new mod modAnim modNotesTx">
        <pc:chgData name="Dominic Jack" userId="8e9d380dfdd6cdab" providerId="LiveId" clId="{3C9033C6-7A08-41BE-9BE9-92DD08F9482E}" dt="2023-04-26T12:35:17.849" v="8250" actId="20577"/>
        <pc:sldMkLst>
          <pc:docMk/>
          <pc:sldMk cId="1454772221" sldId="270"/>
        </pc:sldMkLst>
        <pc:spChg chg="mod">
          <ac:chgData name="Dominic Jack" userId="8e9d380dfdd6cdab" providerId="LiveId" clId="{3C9033C6-7A08-41BE-9BE9-92DD08F9482E}" dt="2023-04-26T12:16:28.827" v="7771" actId="1076"/>
          <ac:spMkLst>
            <pc:docMk/>
            <pc:sldMk cId="1454772221" sldId="270"/>
            <ac:spMk id="2" creationId="{542E5569-AF3C-4E73-7365-42B9F17AEC9B}"/>
          </ac:spMkLst>
        </pc:spChg>
        <pc:spChg chg="add mod topLvl">
          <ac:chgData name="Dominic Jack" userId="8e9d380dfdd6cdab" providerId="LiveId" clId="{3C9033C6-7A08-41BE-9BE9-92DD08F9482E}" dt="2023-04-26T12:23:23.725" v="8045" actId="164"/>
          <ac:spMkLst>
            <pc:docMk/>
            <pc:sldMk cId="1454772221" sldId="270"/>
            <ac:spMk id="4" creationId="{43B929E0-1808-0F35-1904-C741A5EABB96}"/>
          </ac:spMkLst>
        </pc:spChg>
        <pc:spChg chg="add mod topLvl">
          <ac:chgData name="Dominic Jack" userId="8e9d380dfdd6cdab" providerId="LiveId" clId="{3C9033C6-7A08-41BE-9BE9-92DD08F9482E}" dt="2023-04-26T12:23:23.725" v="8045" actId="164"/>
          <ac:spMkLst>
            <pc:docMk/>
            <pc:sldMk cId="1454772221" sldId="270"/>
            <ac:spMk id="5" creationId="{7C591E18-3986-084B-75B2-9F7E08D15BC2}"/>
          </ac:spMkLst>
        </pc:spChg>
        <pc:spChg chg="add mod topLvl">
          <ac:chgData name="Dominic Jack" userId="8e9d380dfdd6cdab" providerId="LiveId" clId="{3C9033C6-7A08-41BE-9BE9-92DD08F9482E}" dt="2023-04-26T12:23:23.725" v="8045" actId="164"/>
          <ac:spMkLst>
            <pc:docMk/>
            <pc:sldMk cId="1454772221" sldId="270"/>
            <ac:spMk id="6" creationId="{A3AF8E3E-0DAA-EEF5-D034-A6C889CB98B7}"/>
          </ac:spMkLst>
        </pc:spChg>
        <pc:spChg chg="add mod">
          <ac:chgData name="Dominic Jack" userId="8e9d380dfdd6cdab" providerId="LiveId" clId="{3C9033C6-7A08-41BE-9BE9-92DD08F9482E}" dt="2023-04-26T12:35:17.849" v="8250" actId="20577"/>
          <ac:spMkLst>
            <pc:docMk/>
            <pc:sldMk cId="1454772221" sldId="270"/>
            <ac:spMk id="14" creationId="{E5D18A37-7792-042B-9EFC-00B69D113A00}"/>
          </ac:spMkLst>
        </pc:spChg>
        <pc:spChg chg="add mod topLvl">
          <ac:chgData name="Dominic Jack" userId="8e9d380dfdd6cdab" providerId="LiveId" clId="{3C9033C6-7A08-41BE-9BE9-92DD08F9482E}" dt="2023-04-26T12:23:23.725" v="8045" actId="164"/>
          <ac:spMkLst>
            <pc:docMk/>
            <pc:sldMk cId="1454772221" sldId="270"/>
            <ac:spMk id="29" creationId="{C17D1980-8A28-58B3-637E-99EDB2BBF27F}"/>
          </ac:spMkLst>
        </pc:spChg>
        <pc:spChg chg="add mod topLvl">
          <ac:chgData name="Dominic Jack" userId="8e9d380dfdd6cdab" providerId="LiveId" clId="{3C9033C6-7A08-41BE-9BE9-92DD08F9482E}" dt="2023-04-26T12:19:26.297" v="7902" actId="165"/>
          <ac:spMkLst>
            <pc:docMk/>
            <pc:sldMk cId="1454772221" sldId="270"/>
            <ac:spMk id="31" creationId="{8569604D-2CEC-1AA0-7CFE-AFC1A76AA967}"/>
          </ac:spMkLst>
        </pc:spChg>
        <pc:spChg chg="add mod topLvl">
          <ac:chgData name="Dominic Jack" userId="8e9d380dfdd6cdab" providerId="LiveId" clId="{3C9033C6-7A08-41BE-9BE9-92DD08F9482E}" dt="2023-04-26T12:19:26.297" v="7902" actId="165"/>
          <ac:spMkLst>
            <pc:docMk/>
            <pc:sldMk cId="1454772221" sldId="270"/>
            <ac:spMk id="32" creationId="{2F31C08F-C85C-84B0-E2A8-AD51A9776E20}"/>
          </ac:spMkLst>
        </pc:spChg>
        <pc:spChg chg="add mod topLvl">
          <ac:chgData name="Dominic Jack" userId="8e9d380dfdd6cdab" providerId="LiveId" clId="{3C9033C6-7A08-41BE-9BE9-92DD08F9482E}" dt="2023-04-26T12:19:26.297" v="7902" actId="165"/>
          <ac:spMkLst>
            <pc:docMk/>
            <pc:sldMk cId="1454772221" sldId="270"/>
            <ac:spMk id="33" creationId="{ED7EAD28-A44B-D779-E536-F4EA5BD5694D}"/>
          </ac:spMkLst>
        </pc:spChg>
        <pc:spChg chg="add mod topLvl">
          <ac:chgData name="Dominic Jack" userId="8e9d380dfdd6cdab" providerId="LiveId" clId="{3C9033C6-7A08-41BE-9BE9-92DD08F9482E}" dt="2023-04-26T12:19:26.297" v="7902" actId="165"/>
          <ac:spMkLst>
            <pc:docMk/>
            <pc:sldMk cId="1454772221" sldId="270"/>
            <ac:spMk id="34" creationId="{CC0C7D23-9D6E-EBE8-E040-B347A71A8418}"/>
          </ac:spMkLst>
        </pc:spChg>
        <pc:spChg chg="add mod topLvl">
          <ac:chgData name="Dominic Jack" userId="8e9d380dfdd6cdab" providerId="LiveId" clId="{3C9033C6-7A08-41BE-9BE9-92DD08F9482E}" dt="2023-04-26T12:19:26.297" v="7902" actId="165"/>
          <ac:spMkLst>
            <pc:docMk/>
            <pc:sldMk cId="1454772221" sldId="270"/>
            <ac:spMk id="51" creationId="{9442BC60-A16B-C952-231B-DC5685534B98}"/>
          </ac:spMkLst>
        </pc:spChg>
        <pc:spChg chg="add mod topLvl">
          <ac:chgData name="Dominic Jack" userId="8e9d380dfdd6cdab" providerId="LiveId" clId="{3C9033C6-7A08-41BE-9BE9-92DD08F9482E}" dt="2023-04-26T12:19:26.297" v="7902" actId="165"/>
          <ac:spMkLst>
            <pc:docMk/>
            <pc:sldMk cId="1454772221" sldId="270"/>
            <ac:spMk id="52" creationId="{6277B340-59D0-9A35-5272-03C4C6EFBB87}"/>
          </ac:spMkLst>
        </pc:spChg>
        <pc:spChg chg="add mod topLvl">
          <ac:chgData name="Dominic Jack" userId="8e9d380dfdd6cdab" providerId="LiveId" clId="{3C9033C6-7A08-41BE-9BE9-92DD08F9482E}" dt="2023-04-26T12:19:26.297" v="7902" actId="165"/>
          <ac:spMkLst>
            <pc:docMk/>
            <pc:sldMk cId="1454772221" sldId="270"/>
            <ac:spMk id="53" creationId="{FB8F7983-5A76-D121-6194-5ED2CFCEDD32}"/>
          </ac:spMkLst>
        </pc:spChg>
        <pc:spChg chg="add mod topLvl">
          <ac:chgData name="Dominic Jack" userId="8e9d380dfdd6cdab" providerId="LiveId" clId="{3C9033C6-7A08-41BE-9BE9-92DD08F9482E}" dt="2023-04-26T12:19:26.297" v="7902" actId="165"/>
          <ac:spMkLst>
            <pc:docMk/>
            <pc:sldMk cId="1454772221" sldId="270"/>
            <ac:spMk id="55" creationId="{5CF27E7F-C329-EB44-B72F-E2E2DB2611A4}"/>
          </ac:spMkLst>
        </pc:spChg>
        <pc:spChg chg="add mod topLvl">
          <ac:chgData name="Dominic Jack" userId="8e9d380dfdd6cdab" providerId="LiveId" clId="{3C9033C6-7A08-41BE-9BE9-92DD08F9482E}" dt="2023-04-26T12:19:26.297" v="7902" actId="165"/>
          <ac:spMkLst>
            <pc:docMk/>
            <pc:sldMk cId="1454772221" sldId="270"/>
            <ac:spMk id="56" creationId="{ADF7247E-C85E-A076-2C4A-904DE8AB097B}"/>
          </ac:spMkLst>
        </pc:spChg>
        <pc:spChg chg="add mod topLvl">
          <ac:chgData name="Dominic Jack" userId="8e9d380dfdd6cdab" providerId="LiveId" clId="{3C9033C6-7A08-41BE-9BE9-92DD08F9482E}" dt="2023-04-26T12:19:26.297" v="7902" actId="165"/>
          <ac:spMkLst>
            <pc:docMk/>
            <pc:sldMk cId="1454772221" sldId="270"/>
            <ac:spMk id="75" creationId="{D0222249-C7F3-470E-2ADD-1C1A3E126B4D}"/>
          </ac:spMkLst>
        </pc:spChg>
        <pc:spChg chg="add del mod">
          <ac:chgData name="Dominic Jack" userId="8e9d380dfdd6cdab" providerId="LiveId" clId="{3C9033C6-7A08-41BE-9BE9-92DD08F9482E}" dt="2023-04-26T12:23:00.614" v="8043" actId="478"/>
          <ac:spMkLst>
            <pc:docMk/>
            <pc:sldMk cId="1454772221" sldId="270"/>
            <ac:spMk id="92" creationId="{CB785901-4CC0-3FAD-4864-DF0F3427730A}"/>
          </ac:spMkLst>
        </pc:spChg>
        <pc:grpChg chg="add del mod">
          <ac:chgData name="Dominic Jack" userId="8e9d380dfdd6cdab" providerId="LiveId" clId="{3C9033C6-7A08-41BE-9BE9-92DD08F9482E}" dt="2023-04-26T12:19:26.297" v="7902" actId="165"/>
          <ac:grpSpMkLst>
            <pc:docMk/>
            <pc:sldMk cId="1454772221" sldId="270"/>
            <ac:grpSpMk id="10" creationId="{F4EDB6B4-0077-D21A-A4CF-5CC23983AC2B}"/>
          </ac:grpSpMkLst>
        </pc:grpChg>
        <pc:grpChg chg="add mod">
          <ac:chgData name="Dominic Jack" userId="8e9d380dfdd6cdab" providerId="LiveId" clId="{3C9033C6-7A08-41BE-9BE9-92DD08F9482E}" dt="2023-04-26T12:23:32.572" v="8046" actId="1076"/>
          <ac:grpSpMkLst>
            <pc:docMk/>
            <pc:sldMk cId="1454772221" sldId="270"/>
            <ac:grpSpMk id="13" creationId="{E4F1ACE7-FDC0-1BB6-1E9E-A9FDFCE0F2C8}"/>
          </ac:grpSpMkLst>
        </pc:grpChg>
        <pc:graphicFrameChg chg="add mod modGraphic">
          <ac:chgData name="Dominic Jack" userId="8e9d380dfdd6cdab" providerId="LiveId" clId="{3C9033C6-7A08-41BE-9BE9-92DD08F9482E}" dt="2023-04-26T12:24:08.802" v="8072" actId="1036"/>
          <ac:graphicFrameMkLst>
            <pc:docMk/>
            <pc:sldMk cId="1454772221" sldId="270"/>
            <ac:graphicFrameMk id="11" creationId="{408E14CC-0ECE-4ADE-79AA-D36F5D7DDDC4}"/>
          </ac:graphicFrameMkLst>
        </pc:graphicFrameChg>
        <pc:cxnChg chg="add mod topLvl">
          <ac:chgData name="Dominic Jack" userId="8e9d380dfdd6cdab" providerId="LiveId" clId="{3C9033C6-7A08-41BE-9BE9-92DD08F9482E}" dt="2023-04-26T12:23:23.725" v="8045" actId="164"/>
          <ac:cxnSpMkLst>
            <pc:docMk/>
            <pc:sldMk cId="1454772221" sldId="270"/>
            <ac:cxnSpMk id="3" creationId="{FF881575-1DFC-0024-CF21-4C60650F80C5}"/>
          </ac:cxnSpMkLst>
        </pc:cxnChg>
        <pc:cxnChg chg="add mod topLvl">
          <ac:chgData name="Dominic Jack" userId="8e9d380dfdd6cdab" providerId="LiveId" clId="{3C9033C6-7A08-41BE-9BE9-92DD08F9482E}" dt="2023-04-26T12:23:23.725" v="8045" actId="164"/>
          <ac:cxnSpMkLst>
            <pc:docMk/>
            <pc:sldMk cId="1454772221" sldId="270"/>
            <ac:cxnSpMk id="7" creationId="{2590E5A4-48F6-8621-202C-AD1FD6A4EB19}"/>
          </ac:cxnSpMkLst>
        </pc:cxnChg>
        <pc:cxnChg chg="add mod topLvl">
          <ac:chgData name="Dominic Jack" userId="8e9d380dfdd6cdab" providerId="LiveId" clId="{3C9033C6-7A08-41BE-9BE9-92DD08F9482E}" dt="2023-04-26T12:23:23.725" v="8045" actId="164"/>
          <ac:cxnSpMkLst>
            <pc:docMk/>
            <pc:sldMk cId="1454772221" sldId="270"/>
            <ac:cxnSpMk id="8" creationId="{927DDDEC-CA6E-6EF0-E7C6-BCCE8CDBDA1C}"/>
          </ac:cxnSpMkLst>
        </pc:cxnChg>
        <pc:cxnChg chg="add del mod">
          <ac:chgData name="Dominic Jack" userId="8e9d380dfdd6cdab" providerId="LiveId" clId="{3C9033C6-7A08-41BE-9BE9-92DD08F9482E}" dt="2023-04-11T11:30:46.221" v="5962" actId="478"/>
          <ac:cxnSpMkLst>
            <pc:docMk/>
            <pc:sldMk cId="1454772221" sldId="270"/>
            <ac:cxnSpMk id="19" creationId="{DA30D365-98DB-27F6-6506-855B108DD2C0}"/>
          </ac:cxnSpMkLst>
        </pc:cxnChg>
        <pc:cxnChg chg="add mod topLvl">
          <ac:chgData name="Dominic Jack" userId="8e9d380dfdd6cdab" providerId="LiveId" clId="{3C9033C6-7A08-41BE-9BE9-92DD08F9482E}" dt="2023-04-26T12:23:23.725" v="8045" actId="164"/>
          <ac:cxnSpMkLst>
            <pc:docMk/>
            <pc:sldMk cId="1454772221" sldId="270"/>
            <ac:cxnSpMk id="24" creationId="{4818D37A-7EDB-E1F9-BDB9-AE8B32B5455D}"/>
          </ac:cxnSpMkLst>
        </pc:cxnChg>
        <pc:cxnChg chg="add mod topLvl">
          <ac:chgData name="Dominic Jack" userId="8e9d380dfdd6cdab" providerId="LiveId" clId="{3C9033C6-7A08-41BE-9BE9-92DD08F9482E}" dt="2023-04-26T12:23:23.725" v="8045" actId="164"/>
          <ac:cxnSpMkLst>
            <pc:docMk/>
            <pc:sldMk cId="1454772221" sldId="270"/>
            <ac:cxnSpMk id="26" creationId="{88EC72CE-67B7-B15A-57F7-F6DB684B3FE3}"/>
          </ac:cxnSpMkLst>
        </pc:cxnChg>
        <pc:cxnChg chg="add mod topLvl">
          <ac:chgData name="Dominic Jack" userId="8e9d380dfdd6cdab" providerId="LiveId" clId="{3C9033C6-7A08-41BE-9BE9-92DD08F9482E}" dt="2023-04-26T12:23:23.725" v="8045" actId="164"/>
          <ac:cxnSpMkLst>
            <pc:docMk/>
            <pc:sldMk cId="1454772221" sldId="270"/>
            <ac:cxnSpMk id="28" creationId="{DC0FD19D-C9F5-F2A9-8D71-0871877B44CE}"/>
          </ac:cxnSpMkLst>
        </pc:cxnChg>
        <pc:cxnChg chg="add del mod">
          <ac:chgData name="Dominic Jack" userId="8e9d380dfdd6cdab" providerId="LiveId" clId="{3C9033C6-7A08-41BE-9BE9-92DD08F9482E}" dt="2023-04-11T11:43:09.853" v="6441" actId="478"/>
          <ac:cxnSpMkLst>
            <pc:docMk/>
            <pc:sldMk cId="1454772221" sldId="270"/>
            <ac:cxnSpMk id="36" creationId="{6A98E2C2-76EA-F17F-9838-C82313C37D9F}"/>
          </ac:cxnSpMkLst>
        </pc:cxnChg>
        <pc:cxnChg chg="add del mod">
          <ac:chgData name="Dominic Jack" userId="8e9d380dfdd6cdab" providerId="LiveId" clId="{3C9033C6-7A08-41BE-9BE9-92DD08F9482E}" dt="2023-04-11T11:43:09.004" v="6440" actId="478"/>
          <ac:cxnSpMkLst>
            <pc:docMk/>
            <pc:sldMk cId="1454772221" sldId="270"/>
            <ac:cxnSpMk id="38" creationId="{CB52F299-5A4C-1782-9A48-9329EAF0E8AF}"/>
          </ac:cxnSpMkLst>
        </pc:cxnChg>
        <pc:cxnChg chg="add del mod">
          <ac:chgData name="Dominic Jack" userId="8e9d380dfdd6cdab" providerId="LiveId" clId="{3C9033C6-7A08-41BE-9BE9-92DD08F9482E}" dt="2023-04-11T11:43:07.066" v="6439" actId="478"/>
          <ac:cxnSpMkLst>
            <pc:docMk/>
            <pc:sldMk cId="1454772221" sldId="270"/>
            <ac:cxnSpMk id="41" creationId="{C2FB3133-735B-4C7A-71AD-CCBA17316BEA}"/>
          </ac:cxnSpMkLst>
        </pc:cxnChg>
        <pc:cxnChg chg="add del mod">
          <ac:chgData name="Dominic Jack" userId="8e9d380dfdd6cdab" providerId="LiveId" clId="{3C9033C6-7A08-41BE-9BE9-92DD08F9482E}" dt="2023-04-11T11:43:05.167" v="6438" actId="478"/>
          <ac:cxnSpMkLst>
            <pc:docMk/>
            <pc:sldMk cId="1454772221" sldId="270"/>
            <ac:cxnSpMk id="46" creationId="{15799C31-8D22-7022-DF5B-BBBA8813C857}"/>
          </ac:cxnSpMkLst>
        </pc:cxnChg>
        <pc:cxnChg chg="add mod topLvl">
          <ac:chgData name="Dominic Jack" userId="8e9d380dfdd6cdab" providerId="LiveId" clId="{3C9033C6-7A08-41BE-9BE9-92DD08F9482E}" dt="2023-04-26T12:19:26.297" v="7902" actId="165"/>
          <ac:cxnSpMkLst>
            <pc:docMk/>
            <pc:sldMk cId="1454772221" sldId="270"/>
            <ac:cxnSpMk id="58" creationId="{B34C4838-A969-7BCF-697C-9FA139889681}"/>
          </ac:cxnSpMkLst>
        </pc:cxnChg>
        <pc:cxnChg chg="add mod topLvl">
          <ac:chgData name="Dominic Jack" userId="8e9d380dfdd6cdab" providerId="LiveId" clId="{3C9033C6-7A08-41BE-9BE9-92DD08F9482E}" dt="2023-04-26T12:19:26.297" v="7902" actId="165"/>
          <ac:cxnSpMkLst>
            <pc:docMk/>
            <pc:sldMk cId="1454772221" sldId="270"/>
            <ac:cxnSpMk id="60" creationId="{D3E036DE-A56D-E273-6F7D-CB9ABC3AF097}"/>
          </ac:cxnSpMkLst>
        </pc:cxnChg>
        <pc:cxnChg chg="add mod topLvl">
          <ac:chgData name="Dominic Jack" userId="8e9d380dfdd6cdab" providerId="LiveId" clId="{3C9033C6-7A08-41BE-9BE9-92DD08F9482E}" dt="2023-04-26T12:19:26.297" v="7902" actId="165"/>
          <ac:cxnSpMkLst>
            <pc:docMk/>
            <pc:sldMk cId="1454772221" sldId="270"/>
            <ac:cxnSpMk id="64" creationId="{88E5B60F-299B-8B2B-0336-3ED78ED9C1ED}"/>
          </ac:cxnSpMkLst>
        </pc:cxnChg>
        <pc:cxnChg chg="add mod topLvl">
          <ac:chgData name="Dominic Jack" userId="8e9d380dfdd6cdab" providerId="LiveId" clId="{3C9033C6-7A08-41BE-9BE9-92DD08F9482E}" dt="2023-04-26T12:19:26.297" v="7902" actId="165"/>
          <ac:cxnSpMkLst>
            <pc:docMk/>
            <pc:sldMk cId="1454772221" sldId="270"/>
            <ac:cxnSpMk id="66" creationId="{D2DB6AF2-64C6-C0D8-BED3-2BAFACFC4719}"/>
          </ac:cxnSpMkLst>
        </pc:cxnChg>
        <pc:cxnChg chg="add mod topLvl">
          <ac:chgData name="Dominic Jack" userId="8e9d380dfdd6cdab" providerId="LiveId" clId="{3C9033C6-7A08-41BE-9BE9-92DD08F9482E}" dt="2023-04-26T12:19:26.297" v="7902" actId="165"/>
          <ac:cxnSpMkLst>
            <pc:docMk/>
            <pc:sldMk cId="1454772221" sldId="270"/>
            <ac:cxnSpMk id="68" creationId="{D23BCD81-7A69-BD80-FAC5-37F765DE53D8}"/>
          </ac:cxnSpMkLst>
        </pc:cxnChg>
        <pc:cxnChg chg="add mod topLvl">
          <ac:chgData name="Dominic Jack" userId="8e9d380dfdd6cdab" providerId="LiveId" clId="{3C9033C6-7A08-41BE-9BE9-92DD08F9482E}" dt="2023-04-26T12:19:26.297" v="7902" actId="165"/>
          <ac:cxnSpMkLst>
            <pc:docMk/>
            <pc:sldMk cId="1454772221" sldId="270"/>
            <ac:cxnSpMk id="70" creationId="{22CFB842-5CFD-ECC0-7ED3-53C9B15350C4}"/>
          </ac:cxnSpMkLst>
        </pc:cxnChg>
        <pc:cxnChg chg="add mod topLvl">
          <ac:chgData name="Dominic Jack" userId="8e9d380dfdd6cdab" providerId="LiveId" clId="{3C9033C6-7A08-41BE-9BE9-92DD08F9482E}" dt="2023-04-26T12:19:26.297" v="7902" actId="165"/>
          <ac:cxnSpMkLst>
            <pc:docMk/>
            <pc:sldMk cId="1454772221" sldId="270"/>
            <ac:cxnSpMk id="72" creationId="{074B4E10-DFCE-441F-4AE5-1C4B83ACADCE}"/>
          </ac:cxnSpMkLst>
        </pc:cxnChg>
        <pc:cxnChg chg="add mod topLvl">
          <ac:chgData name="Dominic Jack" userId="8e9d380dfdd6cdab" providerId="LiveId" clId="{3C9033C6-7A08-41BE-9BE9-92DD08F9482E}" dt="2023-04-26T12:19:26.297" v="7902" actId="165"/>
          <ac:cxnSpMkLst>
            <pc:docMk/>
            <pc:sldMk cId="1454772221" sldId="270"/>
            <ac:cxnSpMk id="74" creationId="{A928346D-EB0B-9459-3B4F-C2328AF32181}"/>
          </ac:cxnSpMkLst>
        </pc:cxnChg>
        <pc:cxnChg chg="add mod topLvl">
          <ac:chgData name="Dominic Jack" userId="8e9d380dfdd6cdab" providerId="LiveId" clId="{3C9033C6-7A08-41BE-9BE9-92DD08F9482E}" dt="2023-04-26T12:19:26.297" v="7902" actId="165"/>
          <ac:cxnSpMkLst>
            <pc:docMk/>
            <pc:sldMk cId="1454772221" sldId="270"/>
            <ac:cxnSpMk id="77" creationId="{69A0DFFB-2DF1-5C47-DBB6-5563CCBB8CCF}"/>
          </ac:cxnSpMkLst>
        </pc:cxnChg>
        <pc:cxnChg chg="add del mod">
          <ac:chgData name="Dominic Jack" userId="8e9d380dfdd6cdab" providerId="LiveId" clId="{3C9033C6-7A08-41BE-9BE9-92DD08F9482E}" dt="2023-04-11T11:43:55.987" v="6446" actId="478"/>
          <ac:cxnSpMkLst>
            <pc:docMk/>
            <pc:sldMk cId="1454772221" sldId="270"/>
            <ac:cxnSpMk id="79" creationId="{3734D18D-C1FD-E217-890C-F91954FD5850}"/>
          </ac:cxnSpMkLst>
        </pc:cxnChg>
        <pc:cxnChg chg="add mod topLvl">
          <ac:chgData name="Dominic Jack" userId="8e9d380dfdd6cdab" providerId="LiveId" clId="{3C9033C6-7A08-41BE-9BE9-92DD08F9482E}" dt="2023-04-26T12:19:26.297" v="7902" actId="165"/>
          <ac:cxnSpMkLst>
            <pc:docMk/>
            <pc:sldMk cId="1454772221" sldId="270"/>
            <ac:cxnSpMk id="81" creationId="{560FEC0F-A3B9-95DD-83EA-0AD1B571127B}"/>
          </ac:cxnSpMkLst>
        </pc:cxnChg>
        <pc:cxnChg chg="add mod topLvl">
          <ac:chgData name="Dominic Jack" userId="8e9d380dfdd6cdab" providerId="LiveId" clId="{3C9033C6-7A08-41BE-9BE9-92DD08F9482E}" dt="2023-04-26T12:19:26.297" v="7902" actId="165"/>
          <ac:cxnSpMkLst>
            <pc:docMk/>
            <pc:sldMk cId="1454772221" sldId="270"/>
            <ac:cxnSpMk id="85" creationId="{E28FDF83-E03D-E1F8-AE96-87D2FEF1A1F9}"/>
          </ac:cxnSpMkLst>
        </pc:cxnChg>
        <pc:cxnChg chg="add mod topLvl">
          <ac:chgData name="Dominic Jack" userId="8e9d380dfdd6cdab" providerId="LiveId" clId="{3C9033C6-7A08-41BE-9BE9-92DD08F9482E}" dt="2023-04-26T12:19:26.297" v="7902" actId="165"/>
          <ac:cxnSpMkLst>
            <pc:docMk/>
            <pc:sldMk cId="1454772221" sldId="270"/>
            <ac:cxnSpMk id="87" creationId="{5ECFE913-05EE-6031-FC12-1A5ED25C58F4}"/>
          </ac:cxnSpMkLst>
        </pc:cxnChg>
        <pc:cxnChg chg="add mod topLvl">
          <ac:chgData name="Dominic Jack" userId="8e9d380dfdd6cdab" providerId="LiveId" clId="{3C9033C6-7A08-41BE-9BE9-92DD08F9482E}" dt="2023-04-26T12:19:26.297" v="7902" actId="165"/>
          <ac:cxnSpMkLst>
            <pc:docMk/>
            <pc:sldMk cId="1454772221" sldId="270"/>
            <ac:cxnSpMk id="89" creationId="{259008AC-FAD3-C8E2-E11C-AD7B4B43003C}"/>
          </ac:cxnSpMkLst>
        </pc:cxnChg>
        <pc:cxnChg chg="add mod topLvl">
          <ac:chgData name="Dominic Jack" userId="8e9d380dfdd6cdab" providerId="LiveId" clId="{3C9033C6-7A08-41BE-9BE9-92DD08F9482E}" dt="2023-04-26T12:19:26.297" v="7902" actId="165"/>
          <ac:cxnSpMkLst>
            <pc:docMk/>
            <pc:sldMk cId="1454772221" sldId="270"/>
            <ac:cxnSpMk id="91" creationId="{CF2F9E70-1098-58D6-6FA4-8D9821BA5564}"/>
          </ac:cxnSpMkLst>
        </pc:cxnChg>
      </pc:sldChg>
      <pc:sldChg chg="addSp modSp new mod modNotesTx">
        <pc:chgData name="Dominic Jack" userId="8e9d380dfdd6cdab" providerId="LiveId" clId="{3C9033C6-7A08-41BE-9BE9-92DD08F9482E}" dt="2023-04-26T12:07:00.114" v="7584"/>
        <pc:sldMkLst>
          <pc:docMk/>
          <pc:sldMk cId="1826399185" sldId="271"/>
        </pc:sldMkLst>
        <pc:spChg chg="mod">
          <ac:chgData name="Dominic Jack" userId="8e9d380dfdd6cdab" providerId="LiveId" clId="{3C9033C6-7A08-41BE-9BE9-92DD08F9482E}" dt="2023-04-26T12:06:41.826" v="7583" actId="20577"/>
          <ac:spMkLst>
            <pc:docMk/>
            <pc:sldMk cId="1826399185" sldId="271"/>
            <ac:spMk id="3" creationId="{D9A2509F-1BF8-1946-D0E6-D9C6D4ACA634}"/>
          </ac:spMkLst>
        </pc:spChg>
        <pc:picChg chg="add mod">
          <ac:chgData name="Dominic Jack" userId="8e9d380dfdd6cdab" providerId="LiveId" clId="{3C9033C6-7A08-41BE-9BE9-92DD08F9482E}" dt="2023-04-26T12:06:22.716" v="7571" actId="1076"/>
          <ac:picMkLst>
            <pc:docMk/>
            <pc:sldMk cId="1826399185" sldId="271"/>
            <ac:picMk id="5" creationId="{8776D9AE-36A0-882F-8896-A858B0BBD5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AA4C7-3B19-42C3-AE58-5FC0F980C7F2}" type="datetimeFigureOut">
              <a:rPr lang="en-AU" smtClean="0"/>
              <a:t>10/05/2023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0A596-A181-4916-87EB-3560888F7A03}" type="slidenum">
              <a:rPr lang="en-AU" smtClean="0"/>
              <a:t>‹#›</a:t>
            </a:fld>
            <a:endParaRPr lang="en-AU"/>
          </a:p>
        </p:txBody>
      </p:sp>
    </p:spTree>
    <p:extLst>
      <p:ext uri="{BB962C8B-B14F-4D97-AF65-F5344CB8AC3E}">
        <p14:creationId xmlns:p14="http://schemas.microsoft.com/office/powerpoint/2010/main" val="454812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Good afternoon everyone. My name is Dominic Jack and today I'll be presenting work conducted at the University of Melbourne in collaboration with researchers from RMIT and Deakin universities looking at PageRank and graph neural networks.</a:t>
            </a:r>
          </a:p>
        </p:txBody>
      </p:sp>
      <p:sp>
        <p:nvSpPr>
          <p:cNvPr id="4" name="Slide Number Placeholder 3"/>
          <p:cNvSpPr>
            <a:spLocks noGrp="1"/>
          </p:cNvSpPr>
          <p:nvPr>
            <p:ph type="sldNum" sz="quarter" idx="5"/>
          </p:nvPr>
        </p:nvSpPr>
        <p:spPr/>
        <p:txBody>
          <a:bodyPr/>
          <a:lstStyle/>
          <a:p>
            <a:fld id="{EDB0A596-A181-4916-87EB-3560888F7A03}" type="slidenum">
              <a:rPr lang="en-AU" smtClean="0"/>
              <a:t>1</a:t>
            </a:fld>
            <a:endParaRPr lang="en-AU"/>
          </a:p>
        </p:txBody>
      </p:sp>
    </p:spTree>
    <p:extLst>
      <p:ext uri="{BB962C8B-B14F-4D97-AF65-F5344CB8AC3E}">
        <p14:creationId xmlns:p14="http://schemas.microsoft.com/office/powerpoint/2010/main" val="1441085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So just as with DAGNN, we repeated the experiments conducted by the GCN2 authors on semi-supervised datasets. We trained two variants: one that removed the variable transformation and non-linearity in each propagation layer but otherwise left the model unchanged which we called SS-GCN2, and another that replaced all convolution layers with PPR propagation, which again we called MLP-PPR. The only change we made to hyperparameters was to increase the dropout rate used in the MLP-PPR model by 0.1 to account for the fact that GCN2 uses dropout at each stage of their propagation which we can't do with PPR propagation. The results are shown here, and as expected there's not a whole lot of difference.</a:t>
            </a:r>
          </a:p>
          <a:p>
            <a:endParaRPr lang="en-AU" dirty="0"/>
          </a:p>
        </p:txBody>
      </p:sp>
      <p:sp>
        <p:nvSpPr>
          <p:cNvPr id="4" name="Slide Number Placeholder 3"/>
          <p:cNvSpPr>
            <a:spLocks noGrp="1"/>
          </p:cNvSpPr>
          <p:nvPr>
            <p:ph type="sldNum" sz="quarter" idx="5"/>
          </p:nvPr>
        </p:nvSpPr>
        <p:spPr/>
        <p:txBody>
          <a:bodyPr/>
          <a:lstStyle/>
          <a:p>
            <a:fld id="{EDB0A596-A181-4916-87EB-3560888F7A03}" type="slidenum">
              <a:rPr lang="en-AU" smtClean="0"/>
              <a:t>10</a:t>
            </a:fld>
            <a:endParaRPr lang="en-AU"/>
          </a:p>
        </p:txBody>
      </p:sp>
    </p:spTree>
    <p:extLst>
      <p:ext uri="{BB962C8B-B14F-4D97-AF65-F5344CB8AC3E}">
        <p14:creationId xmlns:p14="http://schemas.microsoft.com/office/powerpoint/2010/main" val="2339040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Lastly, an </a:t>
            </a:r>
            <a:r>
              <a:rPr lang="en-US" b="0" dirty="0" err="1">
                <a:solidFill>
                  <a:srgbClr val="D4D4D4"/>
                </a:solidFill>
                <a:effectLst/>
                <a:latin typeface="Consolas" panose="020B0609020204030204" pitchFamily="49" charset="0"/>
              </a:rPr>
              <a:t>honourable</a:t>
            </a:r>
            <a:r>
              <a:rPr lang="en-US" b="0" dirty="0">
                <a:solidFill>
                  <a:srgbClr val="D4D4D4"/>
                </a:solidFill>
                <a:effectLst/>
                <a:latin typeface="Consolas" panose="020B0609020204030204" pitchFamily="49" charset="0"/>
              </a:rPr>
              <a:t> mention has to go to Zhu and </a:t>
            </a:r>
            <a:r>
              <a:rPr lang="en-US" b="0" dirty="0" err="1">
                <a:solidFill>
                  <a:srgbClr val="D4D4D4"/>
                </a:solidFill>
                <a:effectLst/>
                <a:latin typeface="Consolas" panose="020B0609020204030204" pitchFamily="49" charset="0"/>
              </a:rPr>
              <a:t>Koniusz</a:t>
            </a:r>
            <a:r>
              <a:rPr lang="en-US" b="0" dirty="0">
                <a:solidFill>
                  <a:srgbClr val="D4D4D4"/>
                </a:solidFill>
                <a:effectLst/>
                <a:latin typeface="Consolas" panose="020B0609020204030204" pitchFamily="49" charset="0"/>
              </a:rPr>
              <a:t> in their work "Simple Spectral Graph Convolution". They proposed a model that uses this propagation. Now if you're struggling to see how that's PageRank, then don't worry, it's not. The authors even include an explicit comparison with APPNP, concluding, and I quote "that the APPNP expansion is very different to the SSGC expansion". The only problem is, that's not what they used for their experiments. At least, it's not the original implementation that they released shortly after publication. There was a subtle bug in the original implementation that meant they actually used this, and hopefully we all recognize that as just a scaled truncated </a:t>
            </a:r>
            <a:r>
              <a:rPr lang="en-US" b="0" dirty="0" err="1">
                <a:solidFill>
                  <a:srgbClr val="D4D4D4"/>
                </a:solidFill>
                <a:effectLst/>
                <a:latin typeface="Consolas" panose="020B0609020204030204" pitchFamily="49" charset="0"/>
              </a:rPr>
              <a:t>Maclauren</a:t>
            </a:r>
            <a:r>
              <a:rPr lang="en-US" b="0" dirty="0">
                <a:solidFill>
                  <a:srgbClr val="D4D4D4"/>
                </a:solidFill>
                <a:effectLst/>
                <a:latin typeface="Consolas" panose="020B0609020204030204" pitchFamily="49" charset="0"/>
              </a:rPr>
              <a:t> series for the PageRank matrix. Now I'm not suggesting anything nefarious here - the bug was quite subtle, it was addressed publicly and has since been fixed, and the conclusions are largely unchanged. We do think it's worth noting though as just another example of unidentified PageRank propagation popping up in recent GNN literature. </a:t>
            </a:r>
          </a:p>
        </p:txBody>
      </p:sp>
      <p:sp>
        <p:nvSpPr>
          <p:cNvPr id="4" name="Slide Number Placeholder 3"/>
          <p:cNvSpPr>
            <a:spLocks noGrp="1"/>
          </p:cNvSpPr>
          <p:nvPr>
            <p:ph type="sldNum" sz="quarter" idx="5"/>
          </p:nvPr>
        </p:nvSpPr>
        <p:spPr/>
        <p:txBody>
          <a:bodyPr/>
          <a:lstStyle/>
          <a:p>
            <a:fld id="{EDB0A596-A181-4916-87EB-3560888F7A03}" type="slidenum">
              <a:rPr lang="en-AU" smtClean="0"/>
              <a:t>11</a:t>
            </a:fld>
            <a:endParaRPr lang="en-AU"/>
          </a:p>
        </p:txBody>
      </p:sp>
    </p:spTree>
    <p:extLst>
      <p:ext uri="{BB962C8B-B14F-4D97-AF65-F5344CB8AC3E}">
        <p14:creationId xmlns:p14="http://schemas.microsoft.com/office/powerpoint/2010/main" val="171699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Now at this point you might be asking, what's the point of all this? We've done some algebraic gymnastics and mental flexing, and maybe it gives us warm gooey feeling inside when we make connections between seemingly different works, but what are the tangible benefits this understanding give us? We demonstrate two. Firstly, when it comes to implementation, knowing we need to compute a personalized page rank matrix opens up a whole range of efficient implementations, rather than the power series or recursive definitions used in these papers we've discussed. We explored using low rank approximations and conjugate gradient solvers, but that really only scratches the surface. There are a whole host of optimized implementations for computing page rank vectors including linear-time solvers for inverse systems of </a:t>
            </a:r>
            <a:r>
              <a:rPr lang="en-US" b="0" dirty="0" err="1">
                <a:solidFill>
                  <a:srgbClr val="D4D4D4"/>
                </a:solidFill>
                <a:effectLst/>
                <a:latin typeface="Consolas" panose="020B0609020204030204" pitchFamily="49" charset="0"/>
              </a:rPr>
              <a:t>laplacian</a:t>
            </a:r>
            <a:r>
              <a:rPr lang="en-US" b="0" dirty="0">
                <a:solidFill>
                  <a:srgbClr val="D4D4D4"/>
                </a:solidFill>
                <a:effectLst/>
                <a:latin typeface="Consolas" panose="020B0609020204030204" pitchFamily="49" charset="0"/>
              </a:rPr>
              <a:t>-like matrices. We can also perform back-propagation using the same solver, resulting in a much more memory efficient implementation compared to series-based methods where each term in the series needs to be stored to be used in back-propagation. The other obvious thing to do is to pre-compute the page rank matrix. This is only feasible in certain situations, since the inverse isn't sparse like the adjacency matrix - but for semi-supervised node classification problems where labelling is sparse, we only need to compute a page rank vector for each label, not every single node.</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Another thing we can do now that our propagation mechanism doesn't have any learned components is tweak the architecture by reversing the order of the transformation and propagation. This allows us to pre-compute the propagated input features offline, then train the MLP as we would any other MLP, allowing for trivial subgraph batching and making the approach highly scalable. We call these PPR-MLP models.</a:t>
            </a:r>
          </a:p>
          <a:p>
            <a:endParaRPr lang="en-AU" dirty="0"/>
          </a:p>
        </p:txBody>
      </p:sp>
      <p:sp>
        <p:nvSpPr>
          <p:cNvPr id="4" name="Slide Number Placeholder 3"/>
          <p:cNvSpPr>
            <a:spLocks noGrp="1"/>
          </p:cNvSpPr>
          <p:nvPr>
            <p:ph type="sldNum" sz="quarter" idx="5"/>
          </p:nvPr>
        </p:nvSpPr>
        <p:spPr/>
        <p:txBody>
          <a:bodyPr/>
          <a:lstStyle/>
          <a:p>
            <a:fld id="{EDB0A596-A181-4916-87EB-3560888F7A03}" type="slidenum">
              <a:rPr lang="en-AU" smtClean="0"/>
              <a:t>12</a:t>
            </a:fld>
            <a:endParaRPr lang="en-AU"/>
          </a:p>
        </p:txBody>
      </p:sp>
    </p:spTree>
    <p:extLst>
      <p:ext uri="{BB962C8B-B14F-4D97-AF65-F5344CB8AC3E}">
        <p14:creationId xmlns:p14="http://schemas.microsoft.com/office/powerpoint/2010/main" val="1296274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Here we show the training accuracy and step time for our models compared to DAGNN. It turns out the low rank approach does quite poorly. We would expect as we increased the rank towards the number of nodes this would eventually approach the same performance, but that largely defeats the purpose of using a low rank approximation. These different points are for our models using a conjugate gradient solver with differing tolerance values, and we see that we plateau quite quickly. This peak value corresponds to a tolerance of 0.1. Both our static implementation and our precomputed MLP-PPR model perform comparably but faster than the original DAGNN, and the PPR-MLP trains significantly faster at the cost of a minor performance regression. It's worth noting that all these models were trained with hyperparameters from the DAGNN paper which were the result of a coarse hyperparameter </a:t>
            </a:r>
            <a:r>
              <a:rPr lang="en-US" b="0" dirty="0" err="1">
                <a:solidFill>
                  <a:srgbClr val="D4D4D4"/>
                </a:solidFill>
                <a:effectLst/>
                <a:latin typeface="Consolas" panose="020B0609020204030204" pitchFamily="49" charset="0"/>
              </a:rPr>
              <a:t>seach</a:t>
            </a:r>
            <a:r>
              <a:rPr lang="en-US" b="0" dirty="0">
                <a:solidFill>
                  <a:srgbClr val="D4D4D4"/>
                </a:solidFill>
                <a:effectLst/>
                <a:latin typeface="Consolas" panose="020B0609020204030204" pitchFamily="49" charset="0"/>
              </a:rPr>
              <a:t>. Our MLP-PPR variants are designed to be </a:t>
            </a:r>
            <a:r>
              <a:rPr lang="en-US" b="0" dirty="0" err="1">
                <a:solidFill>
                  <a:srgbClr val="D4D4D4"/>
                </a:solidFill>
                <a:effectLst/>
                <a:latin typeface="Consolas" panose="020B0609020204030204" pitchFamily="49" charset="0"/>
              </a:rPr>
              <a:t>algebraicly</a:t>
            </a:r>
            <a:r>
              <a:rPr lang="en-US" b="0" dirty="0">
                <a:solidFill>
                  <a:srgbClr val="D4D4D4"/>
                </a:solidFill>
                <a:effectLst/>
                <a:latin typeface="Consolas" panose="020B0609020204030204" pitchFamily="49" charset="0"/>
              </a:rPr>
              <a:t> similar so we would expect these hyperparameters to be essentially optimal still, but the same can't be said for our PPR-MLP model. GCN2 model timings aren't shown in this figure, but they're way out here with 260ms and 393ms for the static and dynamic variants respectively.</a:t>
            </a:r>
          </a:p>
          <a:p>
            <a:endParaRPr lang="en-AU" dirty="0"/>
          </a:p>
        </p:txBody>
      </p:sp>
      <p:sp>
        <p:nvSpPr>
          <p:cNvPr id="4" name="Slide Number Placeholder 3"/>
          <p:cNvSpPr>
            <a:spLocks noGrp="1"/>
          </p:cNvSpPr>
          <p:nvPr>
            <p:ph type="sldNum" sz="quarter" idx="5"/>
          </p:nvPr>
        </p:nvSpPr>
        <p:spPr/>
        <p:txBody>
          <a:bodyPr/>
          <a:lstStyle/>
          <a:p>
            <a:fld id="{EDB0A596-A181-4916-87EB-3560888F7A03}" type="slidenum">
              <a:rPr lang="en-AU" smtClean="0"/>
              <a:t>13</a:t>
            </a:fld>
            <a:endParaRPr lang="en-AU"/>
          </a:p>
        </p:txBody>
      </p:sp>
    </p:spTree>
    <p:extLst>
      <p:ext uri="{BB962C8B-B14F-4D97-AF65-F5344CB8AC3E}">
        <p14:creationId xmlns:p14="http://schemas.microsoft.com/office/powerpoint/2010/main" val="256040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We also conducted experiments to evaluate the performance of our scalable PPR-MLP models on larger datasets. Firstly, we compared against </a:t>
            </a:r>
            <a:r>
              <a:rPr lang="en-US" b="0" dirty="0" err="1">
                <a:solidFill>
                  <a:srgbClr val="D4D4D4"/>
                </a:solidFill>
                <a:effectLst/>
                <a:latin typeface="Consolas" panose="020B0609020204030204" pitchFamily="49" charset="0"/>
              </a:rPr>
              <a:t>PPRGo</a:t>
            </a:r>
            <a:r>
              <a:rPr lang="en-US" b="0" dirty="0">
                <a:solidFill>
                  <a:srgbClr val="D4D4D4"/>
                </a:solidFill>
                <a:effectLst/>
                <a:latin typeface="Consolas" panose="020B0609020204030204" pitchFamily="49" charset="0"/>
              </a:rPr>
              <a:t>, an approach similar to APPNP but with some tweaks geared towards efficiency and scalability. Specifically, they replace PageRank propagation with a precomputed </a:t>
            </a:r>
            <a:r>
              <a:rPr lang="en-US" b="0" dirty="0" err="1">
                <a:solidFill>
                  <a:srgbClr val="D4D4D4"/>
                </a:solidFill>
                <a:effectLst/>
                <a:latin typeface="Consolas" panose="020B0609020204030204" pitchFamily="49" charset="0"/>
              </a:rPr>
              <a:t>sparsified</a:t>
            </a:r>
            <a:r>
              <a:rPr lang="en-US" b="0" dirty="0">
                <a:solidFill>
                  <a:srgbClr val="D4D4D4"/>
                </a:solidFill>
                <a:effectLst/>
                <a:latin typeface="Consolas" panose="020B0609020204030204" pitchFamily="49" charset="0"/>
              </a:rPr>
              <a:t> approximation. We replicated experiments from the </a:t>
            </a:r>
            <a:r>
              <a:rPr lang="en-US" b="0" dirty="0" err="1">
                <a:solidFill>
                  <a:srgbClr val="D4D4D4"/>
                </a:solidFill>
                <a:effectLst/>
                <a:latin typeface="Consolas" panose="020B0609020204030204" pitchFamily="49" charset="0"/>
              </a:rPr>
              <a:t>PPRGo</a:t>
            </a:r>
            <a:r>
              <a:rPr lang="en-US" b="0" dirty="0">
                <a:solidFill>
                  <a:srgbClr val="D4D4D4"/>
                </a:solidFill>
                <a:effectLst/>
                <a:latin typeface="Consolas" panose="020B0609020204030204" pitchFamily="49" charset="0"/>
              </a:rPr>
              <a:t>, using the same model hyperparameters and training procedure. Our PPR-MLP model performed comparably or better in each case.</a:t>
            </a:r>
          </a:p>
        </p:txBody>
      </p:sp>
      <p:sp>
        <p:nvSpPr>
          <p:cNvPr id="4" name="Slide Number Placeholder 3"/>
          <p:cNvSpPr>
            <a:spLocks noGrp="1"/>
          </p:cNvSpPr>
          <p:nvPr>
            <p:ph type="sldNum" sz="quarter" idx="5"/>
          </p:nvPr>
        </p:nvSpPr>
        <p:spPr/>
        <p:txBody>
          <a:bodyPr/>
          <a:lstStyle/>
          <a:p>
            <a:fld id="{EDB0A596-A181-4916-87EB-3560888F7A03}" type="slidenum">
              <a:rPr lang="en-AU" smtClean="0"/>
              <a:t>14</a:t>
            </a:fld>
            <a:endParaRPr lang="en-AU"/>
          </a:p>
        </p:txBody>
      </p:sp>
    </p:spTree>
    <p:extLst>
      <p:ext uri="{BB962C8B-B14F-4D97-AF65-F5344CB8AC3E}">
        <p14:creationId xmlns:p14="http://schemas.microsoft.com/office/powerpoint/2010/main" val="3811847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We also compared against the popular Scalable Inception Graph Networks by Rossi \</a:t>
            </a:r>
            <a:r>
              <a:rPr lang="en-US" b="0" dirty="0" err="1">
                <a:solidFill>
                  <a:srgbClr val="D4D4D4"/>
                </a:solidFill>
                <a:effectLst/>
                <a:latin typeface="Consolas" panose="020B0609020204030204" pitchFamily="49" charset="0"/>
              </a:rPr>
              <a:t>etal</a:t>
            </a:r>
            <a:r>
              <a:rPr lang="en-US" b="0" dirty="0">
                <a:solidFill>
                  <a:srgbClr val="D4D4D4"/>
                </a:solidFill>
                <a:effectLst/>
                <a:latin typeface="Consolas" panose="020B0609020204030204" pitchFamily="49" charset="0"/>
              </a:rPr>
              <a:t> which uses the same idea of pre-computing propagations then training an MLP. Instead of PageRank propagation they use the concatenation of 10 simpler propagations. For these models we used the concatenation of the raw inputs and their </a:t>
            </a:r>
            <a:r>
              <a:rPr lang="en-US" b="0" dirty="0" err="1">
                <a:solidFill>
                  <a:srgbClr val="D4D4D4"/>
                </a:solidFill>
                <a:effectLst/>
                <a:latin typeface="Consolas" panose="020B0609020204030204" pitchFamily="49" charset="0"/>
              </a:rPr>
              <a:t>pagerank</a:t>
            </a:r>
            <a:r>
              <a:rPr lang="en-US" b="0" dirty="0">
                <a:solidFill>
                  <a:srgbClr val="D4D4D4"/>
                </a:solidFill>
                <a:effectLst/>
                <a:latin typeface="Consolas" panose="020B0609020204030204" pitchFamily="49" charset="0"/>
              </a:rPr>
              <a:t>-propagated version. We used identical hyperparameters to the official implementation, training both a small and large model. Despite having 5 times fewer inputs and using hyperparameters tuned for the original input set, our models slightly out-performed the originals in both cases.</a:t>
            </a:r>
          </a:p>
          <a:p>
            <a:endParaRPr lang="en-AU" dirty="0"/>
          </a:p>
        </p:txBody>
      </p:sp>
      <p:sp>
        <p:nvSpPr>
          <p:cNvPr id="4" name="Slide Number Placeholder 3"/>
          <p:cNvSpPr>
            <a:spLocks noGrp="1"/>
          </p:cNvSpPr>
          <p:nvPr>
            <p:ph type="sldNum" sz="quarter" idx="5"/>
          </p:nvPr>
        </p:nvSpPr>
        <p:spPr/>
        <p:txBody>
          <a:bodyPr/>
          <a:lstStyle/>
          <a:p>
            <a:fld id="{EDB0A596-A181-4916-87EB-3560888F7A03}" type="slidenum">
              <a:rPr lang="en-AU" smtClean="0"/>
              <a:t>15</a:t>
            </a:fld>
            <a:endParaRPr lang="en-AU"/>
          </a:p>
        </p:txBody>
      </p:sp>
    </p:spTree>
    <p:extLst>
      <p:ext uri="{BB962C8B-B14F-4D97-AF65-F5344CB8AC3E}">
        <p14:creationId xmlns:p14="http://schemas.microsoft.com/office/powerpoint/2010/main" val="148088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So to conclude, we showed that a couple of deep graph neural networks popular in the literature, are qualitatively equivalent to an MLP followed by PageRank propagation on semi supervised transitive tasks. This is the same macro architecture proposed in APPNP, and improvements of these more sophisticated architecture have nothing to do with their depth or adaptivity but rather everything to do with technical implementation details like hyperparameter choices and training regimes. We subsequently showed that removing the unhelpful learned components resulted in models that performed just as well while training faster. We also showed that simply reversing the order of the MLP and propagation resulted in networks that out-performed other attempts at optimizing PageRank models and other propagate-then-transform models. Thank you for your attention.</a:t>
            </a:r>
          </a:p>
          <a:p>
            <a:endParaRPr lang="en-AU" dirty="0"/>
          </a:p>
        </p:txBody>
      </p:sp>
      <p:sp>
        <p:nvSpPr>
          <p:cNvPr id="4" name="Slide Number Placeholder 3"/>
          <p:cNvSpPr>
            <a:spLocks noGrp="1"/>
          </p:cNvSpPr>
          <p:nvPr>
            <p:ph type="sldNum" sz="quarter" idx="5"/>
          </p:nvPr>
        </p:nvSpPr>
        <p:spPr/>
        <p:txBody>
          <a:bodyPr/>
          <a:lstStyle/>
          <a:p>
            <a:fld id="{EDB0A596-A181-4916-87EB-3560888F7A03}" type="slidenum">
              <a:rPr lang="en-AU" smtClean="0"/>
              <a:t>16</a:t>
            </a:fld>
            <a:endParaRPr lang="en-AU"/>
          </a:p>
        </p:txBody>
      </p:sp>
    </p:spTree>
    <p:extLst>
      <p:ext uri="{BB962C8B-B14F-4D97-AF65-F5344CB8AC3E}">
        <p14:creationId xmlns:p14="http://schemas.microsoft.com/office/powerpoint/2010/main" val="568061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To </a:t>
            </a:r>
            <a:r>
              <a:rPr lang="en-US" b="0" dirty="0" err="1">
                <a:solidFill>
                  <a:srgbClr val="D4D4D4"/>
                </a:solidFill>
                <a:effectLst/>
                <a:latin typeface="Consolas" panose="020B0609020204030204" pitchFamily="49" charset="0"/>
              </a:rPr>
              <a:t>summarise</a:t>
            </a:r>
            <a:r>
              <a:rPr lang="en-US" b="0" dirty="0">
                <a:solidFill>
                  <a:srgbClr val="D4D4D4"/>
                </a:solidFill>
                <a:effectLst/>
                <a:latin typeface="Consolas" panose="020B0609020204030204" pitchFamily="49" charset="0"/>
              </a:rPr>
              <a:t> our work, we argue that a number of deep graph neural networks are really just shallow GNNs that use personalized PageRank. This talk will be broadly split into two: firstly I'm going to justify this statement, and then I'll discuss how we can leverage this information to make simpler and more efficient GNNs.</a:t>
            </a:r>
          </a:p>
          <a:p>
            <a:endParaRPr lang="en-AU" dirty="0"/>
          </a:p>
        </p:txBody>
      </p:sp>
      <p:sp>
        <p:nvSpPr>
          <p:cNvPr id="4" name="Slide Number Placeholder 3"/>
          <p:cNvSpPr>
            <a:spLocks noGrp="1"/>
          </p:cNvSpPr>
          <p:nvPr>
            <p:ph type="sldNum" sz="quarter" idx="5"/>
          </p:nvPr>
        </p:nvSpPr>
        <p:spPr/>
        <p:txBody>
          <a:bodyPr/>
          <a:lstStyle/>
          <a:p>
            <a:fld id="{EDB0A596-A181-4916-87EB-3560888F7A03}" type="slidenum">
              <a:rPr lang="en-AU" smtClean="0"/>
              <a:t>2</a:t>
            </a:fld>
            <a:endParaRPr lang="en-AU"/>
          </a:p>
        </p:txBody>
      </p:sp>
    </p:spTree>
    <p:extLst>
      <p:ext uri="{BB962C8B-B14F-4D97-AF65-F5344CB8AC3E}">
        <p14:creationId xmlns:p14="http://schemas.microsoft.com/office/powerpoint/2010/main" val="407956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Before that though I just want to give a quick introduction to personalized PageRank for those unfamiliar. PageRank was developed by Larry Page and Sergey Brin of Google fame in the late 90s to rank website importance. Conceptually, a page's score corresponds to the probability of a web surfer visiting a page assuming it follows outbound hyperlinks randomly and occasionally teleports to a randomly sampled webpage with probability $</a:t>
            </a:r>
            <a:r>
              <a:rPr lang="en-US" b="0" dirty="0">
                <a:solidFill>
                  <a:srgbClr val="569CD6"/>
                </a:solidFill>
                <a:effectLst/>
                <a:latin typeface="Consolas" panose="020B0609020204030204" pitchFamily="49" charset="0"/>
              </a:rPr>
              <a:t>\alpha</a:t>
            </a:r>
            <a:r>
              <a:rPr lang="en-US" b="0" dirty="0">
                <a:solidFill>
                  <a:srgbClr val="D4D4D4"/>
                </a:solidFill>
                <a:effectLst/>
                <a:latin typeface="Consolas" panose="020B0609020204030204" pitchFamily="49" charset="0"/>
              </a:rPr>
              <a:t>$. If we let $A$ be a normalized version of the graph's adjacency matrix and $x_</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be the teleport distribution then it can be expressed iteratively where $x_</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is the teleport distribution, and when solved to convergence it can be expressed as the solution to a linear system. We refer to this scaled inverse matrix as the PageRank transition 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The base PageRank algorithm uses a standard basis vector for $x_0$, while Personalized PageRank is a generalization where the random page teleported to is sampled from a non-uniform distribution. If we do not require the output to be a valid probability density function, we can generalize this further by considering $x_0$ to be an arbitrary feature vector with one element per node.</a:t>
            </a:r>
          </a:p>
        </p:txBody>
      </p:sp>
      <p:sp>
        <p:nvSpPr>
          <p:cNvPr id="4" name="Slide Number Placeholder 3"/>
          <p:cNvSpPr>
            <a:spLocks noGrp="1"/>
          </p:cNvSpPr>
          <p:nvPr>
            <p:ph type="sldNum" sz="quarter" idx="5"/>
          </p:nvPr>
        </p:nvSpPr>
        <p:spPr/>
        <p:txBody>
          <a:bodyPr/>
          <a:lstStyle/>
          <a:p>
            <a:fld id="{EDB0A596-A181-4916-87EB-3560888F7A03}" type="slidenum">
              <a:rPr lang="en-AU" smtClean="0"/>
              <a:t>3</a:t>
            </a:fld>
            <a:endParaRPr lang="en-AU"/>
          </a:p>
        </p:txBody>
      </p:sp>
    </p:spTree>
    <p:extLst>
      <p:ext uri="{BB962C8B-B14F-4D97-AF65-F5344CB8AC3E}">
        <p14:creationId xmlns:p14="http://schemas.microsoft.com/office/powerpoint/2010/main" val="3366102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However you represent it symbolically, personalized PageRank provides us a mechanism by which information can be propagated around a graph, and there have been a number of approaches that have leveraged this in graph neural networks. </a:t>
            </a:r>
            <a:r>
              <a:rPr lang="en-US" b="0" dirty="0" err="1">
                <a:solidFill>
                  <a:srgbClr val="D4D4D4"/>
                </a:solidFill>
                <a:effectLst/>
                <a:latin typeface="Consolas" panose="020B0609020204030204" pitchFamily="49" charset="0"/>
              </a:rPr>
              <a:t>Gasteiger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etal</a:t>
            </a:r>
            <a:r>
              <a:rPr lang="en-US" b="0" dirty="0">
                <a:solidFill>
                  <a:srgbClr val="D4D4D4"/>
                </a:solidFill>
                <a:effectLst/>
                <a:latin typeface="Consolas" panose="020B0609020204030204" pitchFamily="49" charset="0"/>
              </a:rPr>
              <a:t> were the first that we're aware of that used personalized PageRank in graph neural networks with their Personalized Propagation of Neural Prediction models, or PPNP. These models were made up of a shallow MLP followed by a recursive page rank propagation.</a:t>
            </a:r>
          </a:p>
          <a:p>
            <a:endParaRPr lang="en-AU" dirty="0"/>
          </a:p>
        </p:txBody>
      </p:sp>
      <p:sp>
        <p:nvSpPr>
          <p:cNvPr id="4" name="Slide Number Placeholder 3"/>
          <p:cNvSpPr>
            <a:spLocks noGrp="1"/>
          </p:cNvSpPr>
          <p:nvPr>
            <p:ph type="sldNum" sz="quarter" idx="5"/>
          </p:nvPr>
        </p:nvSpPr>
        <p:spPr/>
        <p:txBody>
          <a:bodyPr/>
          <a:lstStyle/>
          <a:p>
            <a:fld id="{EDB0A596-A181-4916-87EB-3560888F7A03}" type="slidenum">
              <a:rPr lang="en-AU" smtClean="0"/>
              <a:t>4</a:t>
            </a:fld>
            <a:endParaRPr lang="en-AU"/>
          </a:p>
        </p:txBody>
      </p:sp>
    </p:spTree>
    <p:extLst>
      <p:ext uri="{BB962C8B-B14F-4D97-AF65-F5344CB8AC3E}">
        <p14:creationId xmlns:p14="http://schemas.microsoft.com/office/powerpoint/2010/main" val="3160144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More recently there have been a number of deep GNN models that have </a:t>
            </a:r>
            <a:r>
              <a:rPr lang="en-US" b="0" dirty="0" err="1">
                <a:solidFill>
                  <a:srgbClr val="D4D4D4"/>
                </a:solidFill>
                <a:effectLst/>
                <a:latin typeface="Consolas" panose="020B0609020204030204" pitchFamily="49" charset="0"/>
              </a:rPr>
              <a:t>acheived</a:t>
            </a:r>
            <a:r>
              <a:rPr lang="en-US" b="0" dirty="0">
                <a:solidFill>
                  <a:srgbClr val="D4D4D4"/>
                </a:solidFill>
                <a:effectLst/>
                <a:latin typeface="Consolas" panose="020B0609020204030204" pitchFamily="49" charset="0"/>
              </a:rPr>
              <a:t> better performance on benchmark datasets, and that's where our work begins.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Deep Adaptive Graph Neural Networks, or DAGNNs were proposed by Liu </a:t>
            </a:r>
            <a:r>
              <a:rPr lang="en-US" b="0" dirty="0" err="1">
                <a:solidFill>
                  <a:srgbClr val="D4D4D4"/>
                </a:solidFill>
                <a:effectLst/>
                <a:latin typeface="Consolas" panose="020B0609020204030204" pitchFamily="49" charset="0"/>
              </a:rPr>
              <a:t>etal</a:t>
            </a:r>
            <a:r>
              <a:rPr lang="en-US" b="0" dirty="0">
                <a:solidFill>
                  <a:srgbClr val="D4D4D4"/>
                </a:solidFill>
                <a:effectLst/>
                <a:latin typeface="Consolas" panose="020B0609020204030204" pitchFamily="49" charset="0"/>
              </a:rPr>
              <a:t>. They have a somewhat similar structure to APPNP in that there's this initial MLP followed by a propagation step, but the propagation step has learned components, making the whole network strictly speaking a deep GNN. Formally, they used a power series, where the coefficients were learned transformations of the associated terms. The authors claim their model "utilizes an adaptive adjustment mechanism that can adaptively balance the information from local and global neighborhoods for each node, thus leading to more discriminative node representations." We beg to differ. When I look at this, I see a term that converges towards the dominant eigenvector of $A$. Improvements may come from adaptivity in early layers, or from the depth, but we couldn't see how adaptivity at depth was possible.</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AU" dirty="0"/>
          </a:p>
        </p:txBody>
      </p:sp>
      <p:sp>
        <p:nvSpPr>
          <p:cNvPr id="4" name="Slide Number Placeholder 3"/>
          <p:cNvSpPr>
            <a:spLocks noGrp="1"/>
          </p:cNvSpPr>
          <p:nvPr>
            <p:ph type="sldNum" sz="quarter" idx="5"/>
          </p:nvPr>
        </p:nvSpPr>
        <p:spPr/>
        <p:txBody>
          <a:bodyPr/>
          <a:lstStyle/>
          <a:p>
            <a:fld id="{EDB0A596-A181-4916-87EB-3560888F7A03}" type="slidenum">
              <a:rPr lang="en-AU" smtClean="0"/>
              <a:t>5</a:t>
            </a:fld>
            <a:endParaRPr lang="en-AU"/>
          </a:p>
        </p:txBody>
      </p:sp>
    </p:spTree>
    <p:extLst>
      <p:ext uri="{BB962C8B-B14F-4D97-AF65-F5344CB8AC3E}">
        <p14:creationId xmlns:p14="http://schemas.microsoft.com/office/powerpoint/2010/main" val="282303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So we trained up a model and looked at the values that came out, and sure enough, not only was there very little variation for later layers, there was very little adaption at all. Here we have the distribution over all nodes of the adaptive weights after normalizing by the average over the layer index. All values are within 7% of the average over $k$.</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The obvious question then becomes can we remove these adaptive factors entirely, and what would that mean algebraically? Well if we look at our power series without the adaptive features, some of you might recognize this as the </a:t>
            </a:r>
            <a:r>
              <a:rPr lang="en-US" b="0" dirty="0" err="1">
                <a:solidFill>
                  <a:srgbClr val="D4D4D4"/>
                </a:solidFill>
                <a:effectLst/>
                <a:latin typeface="Consolas" panose="020B0609020204030204" pitchFamily="49" charset="0"/>
              </a:rPr>
              <a:t>Maclauren</a:t>
            </a:r>
            <a:r>
              <a:rPr lang="en-US" b="0" dirty="0">
                <a:solidFill>
                  <a:srgbClr val="D4D4D4"/>
                </a:solidFill>
                <a:effectLst/>
                <a:latin typeface="Consolas" panose="020B0609020204030204" pitchFamily="49" charset="0"/>
              </a:rPr>
              <a:t> series for 1/(1-x). Unfortunately, this only converges for values with magnitude less than 1, and our normalized adjacency matrix is known to have dominant eigenvalue of exactly 1. If we apply a very small decay factor to each term of the power series however - say, (1 - alpha) - then the series does converge. More specifically, it converges to a scaled version of the personalized page rank propagation matrix.</a:t>
            </a:r>
          </a:p>
        </p:txBody>
      </p:sp>
      <p:sp>
        <p:nvSpPr>
          <p:cNvPr id="4" name="Slide Number Placeholder 3"/>
          <p:cNvSpPr>
            <a:spLocks noGrp="1"/>
          </p:cNvSpPr>
          <p:nvPr>
            <p:ph type="sldNum" sz="quarter" idx="5"/>
          </p:nvPr>
        </p:nvSpPr>
        <p:spPr/>
        <p:txBody>
          <a:bodyPr/>
          <a:lstStyle/>
          <a:p>
            <a:fld id="{EDB0A596-A181-4916-87EB-3560888F7A03}" type="slidenum">
              <a:rPr lang="en-AU" smtClean="0"/>
              <a:t>6</a:t>
            </a:fld>
            <a:endParaRPr lang="en-AU"/>
          </a:p>
        </p:txBody>
      </p:sp>
    </p:spTree>
    <p:extLst>
      <p:ext uri="{BB962C8B-B14F-4D97-AF65-F5344CB8AC3E}">
        <p14:creationId xmlns:p14="http://schemas.microsoft.com/office/powerpoint/2010/main" val="3556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So we went ahead and ran some experiments. Here DAGNN is the base model, SS-DAGNN is the same thing but without the adaptive factors. We also trained a model where we replaced the power series with a scaled PPR </a:t>
            </a:r>
            <a:r>
              <a:rPr lang="en-US" b="0" dirty="0" err="1">
                <a:solidFill>
                  <a:srgbClr val="D4D4D4"/>
                </a:solidFill>
                <a:effectLst/>
                <a:latin typeface="Consolas" panose="020B0609020204030204" pitchFamily="49" charset="0"/>
              </a:rPr>
              <a:t>propgation</a:t>
            </a:r>
            <a:r>
              <a:rPr lang="en-US" b="0" dirty="0">
                <a:solidFill>
                  <a:srgbClr val="D4D4D4"/>
                </a:solidFill>
                <a:effectLst/>
                <a:latin typeface="Consolas" panose="020B0609020204030204" pitchFamily="49" charset="0"/>
              </a:rPr>
              <a:t> which we called MLP-PPR, and another model PPR-MLP which was the same as MLP-PPR except we applied propagation before the MLP. We used exactly the same hyperparameters as the original implementation. For our PPR implementations we used an alpha value that gave our propagation similar spectral properties to the SS-DAGNN propagation. The results are shown here, along with results published in the original APPNP paper. To be clear, the macro architecture of our MLP-PPR model was identical to APPNP - the only differences were in the hyperparameters which we copied from DAGNN.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To summarize, there was virtually no difference between our shallow static variants or our MLP-PPR model compared to the original. There was a significant improvement over APPNP, but this must be attributable to the hyperparameter choices and other technical training details, not the model architecture </a:t>
            </a:r>
            <a:r>
              <a:rPr lang="en-US" b="0">
                <a:solidFill>
                  <a:srgbClr val="D4D4D4"/>
                </a:solidFill>
                <a:effectLst/>
                <a:latin typeface="Consolas" panose="020B0609020204030204" pitchFamily="49" charset="0"/>
              </a:rPr>
              <a:t>itself.</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EDB0A596-A181-4916-87EB-3560888F7A03}" type="slidenum">
              <a:rPr lang="en-AU" smtClean="0"/>
              <a:t>7</a:t>
            </a:fld>
            <a:endParaRPr lang="en-AU"/>
          </a:p>
        </p:txBody>
      </p:sp>
    </p:spTree>
    <p:extLst>
      <p:ext uri="{BB962C8B-B14F-4D97-AF65-F5344CB8AC3E}">
        <p14:creationId xmlns:p14="http://schemas.microsoft.com/office/powerpoint/2010/main" val="1661738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But we were not done there. "Simple and deep graph convolutional networks" by Chen \</a:t>
            </a:r>
            <a:r>
              <a:rPr lang="en-US" b="0" dirty="0" err="1">
                <a:solidFill>
                  <a:srgbClr val="D4D4D4"/>
                </a:solidFill>
                <a:effectLst/>
                <a:latin typeface="Consolas" panose="020B0609020204030204" pitchFamily="49" charset="0"/>
              </a:rPr>
              <a:t>etal</a:t>
            </a:r>
            <a:r>
              <a:rPr lang="en-US" b="0" dirty="0">
                <a:solidFill>
                  <a:srgbClr val="D4D4D4"/>
                </a:solidFill>
                <a:effectLst/>
                <a:latin typeface="Consolas" panose="020B0609020204030204" pitchFamily="49" charset="0"/>
              </a:rPr>
              <a:t> proposed "a GCN model with initial residual and identity mappings". I'll be referring to these models as GCN2. Unlike DAGNN and APPNP, these models didn't decouple variable transformation from propagation, but rather build up very deep convolutional models similar to </a:t>
            </a:r>
            <a:r>
              <a:rPr lang="en-US" b="0" dirty="0" err="1">
                <a:solidFill>
                  <a:srgbClr val="D4D4D4"/>
                </a:solidFill>
                <a:effectLst/>
                <a:latin typeface="Consolas" panose="020B0609020204030204" pitchFamily="49" charset="0"/>
              </a:rPr>
              <a:t>ResNets</a:t>
            </a:r>
            <a:r>
              <a:rPr lang="en-US" b="0" dirty="0">
                <a:solidFill>
                  <a:srgbClr val="D4D4D4"/>
                </a:solidFill>
                <a:effectLst/>
                <a:latin typeface="Consolas" panose="020B0609020204030204" pitchFamily="49" charset="0"/>
              </a:rPr>
              <a:t> popularized in image processing. That sounds very different to the models we've discussed so far, but if you look at GCN2's convolution layer, the similarities are fairly clear. GCN2 models are clearly just the recursive PageRank update with extra steps. Of course, these extra steps are learned variable transformations and </a:t>
            </a:r>
            <a:r>
              <a:rPr lang="en-US" b="0" dirty="0" err="1">
                <a:solidFill>
                  <a:srgbClr val="D4D4D4"/>
                </a:solidFill>
                <a:effectLst/>
                <a:latin typeface="Consolas" panose="020B0609020204030204" pitchFamily="49" charset="0"/>
              </a:rPr>
              <a:t>relu</a:t>
            </a:r>
            <a:r>
              <a:rPr lang="en-US" b="0" dirty="0">
                <a:solidFill>
                  <a:srgbClr val="D4D4D4"/>
                </a:solidFill>
                <a:effectLst/>
                <a:latin typeface="Consolas" panose="020B0609020204030204" pitchFamily="49" charset="0"/>
              </a:rPr>
              <a:t> activations - the fundamental building blocks of all neural networks, so we can't just dismiss them as playing a negligible role.</a:t>
            </a:r>
          </a:p>
          <a:p>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Or can we? Let's take a closer look, starting with the variable transformation. This phi matrix isn't just a matrix of learned </a:t>
            </a:r>
            <a:r>
              <a:rPr lang="en-US" b="0" dirty="0" err="1">
                <a:solidFill>
                  <a:srgbClr val="D4D4D4"/>
                </a:solidFill>
                <a:effectLst/>
                <a:latin typeface="Consolas" panose="020B0609020204030204" pitchFamily="49" charset="0"/>
              </a:rPr>
              <a:t>parametes</a:t>
            </a:r>
            <a:r>
              <a:rPr lang="en-US" b="0" dirty="0">
                <a:solidFill>
                  <a:srgbClr val="D4D4D4"/>
                </a:solidFill>
                <a:effectLst/>
                <a:latin typeface="Consolas" panose="020B0609020204030204" pitchFamily="49" charset="0"/>
              </a:rPr>
              <a:t>. Rather, it's a convex combination of the identity matrix and a matrix of learned parameters, where the weighting is heavily skewed towards the identity matrix, particularly at later layers. It's also notable that the weight decay applied to these learned parameters was significantly higher than that applied to the initial and final linear layers in the model architecture. This puts significant pressure on these values to be small in magnitude, even before rescaling.</a:t>
            </a:r>
          </a:p>
          <a:p>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If we assume the variable transformation is having negligible effect on propagated values, it follows that the </a:t>
            </a:r>
            <a:r>
              <a:rPr lang="en-US" b="0" dirty="0" err="1">
                <a:solidFill>
                  <a:srgbClr val="D4D4D4"/>
                </a:solidFill>
                <a:effectLst/>
                <a:latin typeface="Consolas" panose="020B0609020204030204" pitchFamily="49" charset="0"/>
              </a:rPr>
              <a:t>relu</a:t>
            </a:r>
            <a:r>
              <a:rPr lang="en-US" b="0" dirty="0">
                <a:solidFill>
                  <a:srgbClr val="D4D4D4"/>
                </a:solidFill>
                <a:effectLst/>
                <a:latin typeface="Consolas" panose="020B0609020204030204" pitchFamily="49" charset="0"/>
              </a:rPr>
              <a:t> activation also does very little. Looking closely, the $x_</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and $</a:t>
            </a:r>
            <a:r>
              <a:rPr lang="en-US" b="0" dirty="0" err="1">
                <a:solidFill>
                  <a:srgbClr val="D4D4D4"/>
                </a:solidFill>
                <a:effectLst/>
                <a:latin typeface="Consolas" panose="020B0609020204030204" pitchFamily="49" charset="0"/>
              </a:rPr>
              <a:t>x_k</a:t>
            </a:r>
            <a:r>
              <a:rPr lang="en-US" b="0" dirty="0">
                <a:solidFill>
                  <a:srgbClr val="D4D4D4"/>
                </a:solidFill>
                <a:effectLst/>
                <a:latin typeface="Consolas" panose="020B0609020204030204" pitchFamily="49" charset="0"/>
              </a:rPr>
              <a:t>$ feature matrices are both outputs of rectified linear units so must be non-negative, so the only source of negative values is the learned parameters. If these are having a negligible effect, then the there will be very few negative pre-activation values, hence the </a:t>
            </a:r>
            <a:r>
              <a:rPr lang="en-US" b="0" dirty="0" err="1">
                <a:solidFill>
                  <a:srgbClr val="D4D4D4"/>
                </a:solidFill>
                <a:effectLst/>
                <a:latin typeface="Consolas" panose="020B0609020204030204" pitchFamily="49" charset="0"/>
              </a:rPr>
              <a:t>relu</a:t>
            </a:r>
            <a:r>
              <a:rPr lang="en-US" b="0" dirty="0">
                <a:solidFill>
                  <a:srgbClr val="D4D4D4"/>
                </a:solidFill>
                <a:effectLst/>
                <a:latin typeface="Consolas" panose="020B0609020204030204" pitchFamily="49" charset="0"/>
              </a:rPr>
              <a:t> will have little effect.</a:t>
            </a:r>
          </a:p>
          <a:p>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EDB0A596-A181-4916-87EB-3560888F7A03}" type="slidenum">
              <a:rPr lang="en-AU" smtClean="0"/>
              <a:t>8</a:t>
            </a:fld>
            <a:endParaRPr lang="en-AU"/>
          </a:p>
        </p:txBody>
      </p:sp>
    </p:spTree>
    <p:extLst>
      <p:ext uri="{BB962C8B-B14F-4D97-AF65-F5344CB8AC3E}">
        <p14:creationId xmlns:p14="http://schemas.microsoft.com/office/powerpoint/2010/main" val="225402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So we train a model and interrogated the parameters and pre-activation values, and this is exactly what we found. On the left we have scaled parameter values for the first, second and final propagation layer, and on the right we have the pre-activation values. Please note the x-scaled in each case. The histogram shows almost all scaled values have a magnitude less than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while on the right we see precisely how few values are affected by the </a:t>
            </a:r>
            <a:r>
              <a:rPr lang="en-US" b="0" dirty="0" err="1">
                <a:solidFill>
                  <a:srgbClr val="D4D4D4"/>
                </a:solidFill>
                <a:effectLst/>
                <a:latin typeface="Consolas" panose="020B0609020204030204" pitchFamily="49" charset="0"/>
              </a:rPr>
              <a:t>relu</a:t>
            </a:r>
            <a:r>
              <a:rPr lang="en-US" b="0" dirty="0">
                <a:solidFill>
                  <a:srgbClr val="D4D4D4"/>
                </a:solidFill>
                <a:effectLst/>
                <a:latin typeface="Consolas" panose="020B0609020204030204" pitchFamily="49" charset="0"/>
              </a:rPr>
              <a:t> activation, and by how little. For context, the activated value cumulative distribution looks identical except these tails are cropped at zero.</a:t>
            </a:r>
          </a:p>
        </p:txBody>
      </p:sp>
      <p:sp>
        <p:nvSpPr>
          <p:cNvPr id="4" name="Slide Number Placeholder 3"/>
          <p:cNvSpPr>
            <a:spLocks noGrp="1"/>
          </p:cNvSpPr>
          <p:nvPr>
            <p:ph type="sldNum" sz="quarter" idx="5"/>
          </p:nvPr>
        </p:nvSpPr>
        <p:spPr/>
        <p:txBody>
          <a:bodyPr/>
          <a:lstStyle/>
          <a:p>
            <a:fld id="{EDB0A596-A181-4916-87EB-3560888F7A03}" type="slidenum">
              <a:rPr lang="en-AU" smtClean="0"/>
              <a:t>9</a:t>
            </a:fld>
            <a:endParaRPr lang="en-AU"/>
          </a:p>
        </p:txBody>
      </p:sp>
    </p:spTree>
    <p:extLst>
      <p:ext uri="{BB962C8B-B14F-4D97-AF65-F5344CB8AC3E}">
        <p14:creationId xmlns:p14="http://schemas.microsoft.com/office/powerpoint/2010/main" val="2160582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66499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06991F25-80F8-4F5B-8857-A14BF56E37AC}" type="slidenum">
              <a:rPr lang="en-AU" smtClean="0"/>
              <a:t>‹#›</a:t>
            </a:fld>
            <a:endParaRPr lang="en-AU"/>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4316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06991F25-80F8-4F5B-8857-A14BF56E37AC}" type="slidenum">
              <a:rPr lang="en-AU" smtClean="0"/>
              <a:t>‹#›</a:t>
            </a:fld>
            <a:endParaRPr lang="en-AU"/>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065837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350639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15255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endParaRPr lang="en-AU"/>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06991F25-80F8-4F5B-8857-A14BF56E37AC}" type="slidenum">
              <a:rPr lang="en-AU" smtClean="0"/>
              <a:t>‹#›</a:t>
            </a:fld>
            <a:endParaRPr lang="en-AU"/>
          </a:p>
        </p:txBody>
      </p:sp>
    </p:spTree>
    <p:extLst>
      <p:ext uri="{BB962C8B-B14F-4D97-AF65-F5344CB8AC3E}">
        <p14:creationId xmlns:p14="http://schemas.microsoft.com/office/powerpoint/2010/main" val="3439902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endParaRPr lang="en-AU"/>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06991F25-80F8-4F5B-8857-A14BF56E37AC}" type="slidenum">
              <a:rPr lang="en-AU" smtClean="0"/>
              <a:t>‹#›</a:t>
            </a:fld>
            <a:endParaRPr lang="en-AU"/>
          </a:p>
        </p:txBody>
      </p:sp>
    </p:spTree>
    <p:extLst>
      <p:ext uri="{BB962C8B-B14F-4D97-AF65-F5344CB8AC3E}">
        <p14:creationId xmlns:p14="http://schemas.microsoft.com/office/powerpoint/2010/main" val="3755364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endParaRPr lang="en-AU"/>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06991F25-80F8-4F5B-8857-A14BF56E37AC}" type="slidenum">
              <a:rPr lang="en-AU" smtClean="0"/>
              <a:t>‹#›</a:t>
            </a:fld>
            <a:endParaRPr lang="en-AU"/>
          </a:p>
        </p:txBody>
      </p:sp>
    </p:spTree>
    <p:extLst>
      <p:ext uri="{BB962C8B-B14F-4D97-AF65-F5344CB8AC3E}">
        <p14:creationId xmlns:p14="http://schemas.microsoft.com/office/powerpoint/2010/main" val="2630330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endParaRPr lang="en-AU"/>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06991F25-80F8-4F5B-8857-A14BF56E37AC}" type="slidenum">
              <a:rPr lang="en-AU" smtClean="0"/>
              <a:t>‹#›</a:t>
            </a:fld>
            <a:endParaRPr lang="en-AU"/>
          </a:p>
        </p:txBody>
      </p:sp>
    </p:spTree>
    <p:extLst>
      <p:ext uri="{BB962C8B-B14F-4D97-AF65-F5344CB8AC3E}">
        <p14:creationId xmlns:p14="http://schemas.microsoft.com/office/powerpoint/2010/main" val="10998405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318323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43872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44383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06991F25-80F8-4F5B-8857-A14BF56E37AC}"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196478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255D-4B32-7513-D88E-0A45FE79B5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FAED301-EAEB-6356-8D83-F26E571DFF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619E190-9F5B-A530-C374-CC269804A0A1}"/>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B16E9945-5CC0-5B1F-C76E-B0232B89B6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72DBA84-829B-72E1-93E6-FC0CD74B7E25}"/>
              </a:ext>
            </a:extLst>
          </p:cNvPr>
          <p:cNvSpPr>
            <a:spLocks noGrp="1"/>
          </p:cNvSpPr>
          <p:nvPr>
            <p:ph type="sldNum" sz="quarter" idx="12"/>
          </p:nvPr>
        </p:nvSpPr>
        <p:spPr/>
        <p:txBody>
          <a:bodyPr/>
          <a:lstStyle/>
          <a:p>
            <a:fld id="{06991F25-80F8-4F5B-8857-A14BF56E37AC}" type="slidenum">
              <a:rPr lang="en-AU" smtClean="0"/>
              <a:t>‹#›</a:t>
            </a:fld>
            <a:endParaRPr lang="en-AU"/>
          </a:p>
        </p:txBody>
      </p:sp>
    </p:spTree>
    <p:extLst>
      <p:ext uri="{BB962C8B-B14F-4D97-AF65-F5344CB8AC3E}">
        <p14:creationId xmlns:p14="http://schemas.microsoft.com/office/powerpoint/2010/main" val="2535582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0929227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225315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2448916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98065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716921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27275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032646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245100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53996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0095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884994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53287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49243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524867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6885489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3461027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489876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57713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21306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26334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330398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549663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092112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269651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116313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465162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13870145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8646814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345731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670179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4900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554134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1276681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8187751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752077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1450535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6028703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238739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06991F25-80F8-4F5B-8857-A14BF56E37AC}" type="slidenum">
              <a:rPr lang="en-AU" smtClean="0"/>
              <a:t>‹#›</a:t>
            </a:fld>
            <a:endParaRPr lang="en-AU"/>
          </a:p>
        </p:txBody>
      </p:sp>
    </p:spTree>
    <p:extLst>
      <p:ext uri="{BB962C8B-B14F-4D97-AF65-F5344CB8AC3E}">
        <p14:creationId xmlns:p14="http://schemas.microsoft.com/office/powerpoint/2010/main" val="207422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06991F25-80F8-4F5B-8857-A14BF56E37AC}" type="slidenum">
              <a:rPr lang="en-AU" smtClean="0"/>
              <a:t>‹#›</a:t>
            </a:fld>
            <a:endParaRPr lang="en-AU"/>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671664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06991F25-80F8-4F5B-8857-A14BF56E37AC}" type="slidenum">
              <a:rPr lang="en-AU" smtClean="0"/>
              <a:t>‹#›</a:t>
            </a:fld>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732631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06991F25-80F8-4F5B-8857-A14BF56E37AC}" type="slidenum">
              <a:rPr lang="en-AU" smtClean="0"/>
              <a:t>‹#›</a:t>
            </a:fld>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32057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1.png"/><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endParaRPr lang="en-AU"/>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06991F25-80F8-4F5B-8857-A14BF56E37AC}" type="slidenum">
              <a:rPr lang="en-AU" smtClean="0"/>
              <a:t>‹#›</a:t>
            </a:fld>
            <a:endParaRPr lang="en-AU"/>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p:nvGrpSpPr>
        <p:grpSpPr bwMode="auto">
          <a:xfrm>
            <a:off x="433469" y="432000"/>
            <a:ext cx="718160" cy="720000"/>
            <a:chOff x="2864" y="1181"/>
            <a:chExt cx="1952" cy="1957"/>
          </a:xfrm>
          <a:blipFill>
            <a:blip r:embed="rId2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565214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76333164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62825684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om.jack@unimelb.edu.au" TargetMode="External"/><Relationship Id="rId7" Type="http://schemas.openxmlformats.org/officeDocument/2006/relationships/hyperlink" Target="mailto:calecki@unimelb.edu.au"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hyperlink" Target="mailto:sutharshan.rajasegarar@deakin.edu.au" TargetMode="External"/><Relationship Id="rId5" Type="http://schemas.openxmlformats.org/officeDocument/2006/relationships/hyperlink" Target="mailto:Jeffrey.chan@rmit.edu.au" TargetMode="External"/><Relationship Id="rId4" Type="http://schemas.openxmlformats.org/officeDocument/2006/relationships/hyperlink" Target="mailto:Sarah.erfani@unimelb.edu.a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02B9-5F2E-C87D-06BD-C1FF2B243BC0}"/>
              </a:ext>
            </a:extLst>
          </p:cNvPr>
          <p:cNvSpPr>
            <a:spLocks noGrp="1"/>
          </p:cNvSpPr>
          <p:nvPr>
            <p:ph type="ctrTitle"/>
          </p:nvPr>
        </p:nvSpPr>
        <p:spPr/>
        <p:txBody>
          <a:bodyPr/>
          <a:lstStyle/>
          <a:p>
            <a:r>
              <a:rPr lang="en-AU" dirty="0"/>
              <a:t>It’s PageRank All the Way Down</a:t>
            </a:r>
          </a:p>
        </p:txBody>
      </p:sp>
      <p:sp>
        <p:nvSpPr>
          <p:cNvPr id="3" name="Subtitle 2">
            <a:extLst>
              <a:ext uri="{FF2B5EF4-FFF2-40B4-BE49-F238E27FC236}">
                <a16:creationId xmlns:a16="http://schemas.microsoft.com/office/drawing/2014/main" id="{2FB63BEC-2995-9F8C-6BC0-C04E6F23F394}"/>
              </a:ext>
            </a:extLst>
          </p:cNvPr>
          <p:cNvSpPr>
            <a:spLocks noGrp="1"/>
          </p:cNvSpPr>
          <p:nvPr>
            <p:ph type="subTitle" idx="1"/>
          </p:nvPr>
        </p:nvSpPr>
        <p:spPr>
          <a:xfrm>
            <a:off x="1524000" y="3602038"/>
            <a:ext cx="9144000" cy="517380"/>
          </a:xfrm>
        </p:spPr>
        <p:txBody>
          <a:bodyPr/>
          <a:lstStyle/>
          <a:p>
            <a:r>
              <a:rPr lang="en-AU" dirty="0"/>
              <a:t>Simplifying Deep Graph Neural Networks</a:t>
            </a:r>
          </a:p>
        </p:txBody>
      </p:sp>
      <p:sp>
        <p:nvSpPr>
          <p:cNvPr id="4" name="Subtitle 2">
            <a:extLst>
              <a:ext uri="{FF2B5EF4-FFF2-40B4-BE49-F238E27FC236}">
                <a16:creationId xmlns:a16="http://schemas.microsoft.com/office/drawing/2014/main" id="{D11FBFD2-9C48-F2C3-5931-A4FFA05F8EA3}"/>
              </a:ext>
            </a:extLst>
          </p:cNvPr>
          <p:cNvSpPr txBox="1">
            <a:spLocks/>
          </p:cNvSpPr>
          <p:nvPr/>
        </p:nvSpPr>
        <p:spPr>
          <a:xfrm>
            <a:off x="1519385" y="4283349"/>
            <a:ext cx="9144000" cy="178964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5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Calibri" panose="020F0502020204030204" pitchFamily="34" charset="0"/>
              <a:buNone/>
              <a:defRPr sz="1800" b="0" kern="1200">
                <a:solidFill>
                  <a:schemeClr val="tx1"/>
                </a:solidFill>
                <a:latin typeface="+mn-lt"/>
                <a:ea typeface="+mn-ea"/>
                <a:cs typeface="+mn-cs"/>
              </a:defRPr>
            </a:lvl3pPr>
            <a:lvl4pPr marL="1371600" indent="0" algn="ctr" defTabSz="914400" rtl="0" eaLnBrk="1" latinLnBrk="0" hangingPunct="1">
              <a:lnSpc>
                <a:spcPct val="100000"/>
              </a:lnSpc>
              <a:spcBef>
                <a:spcPts val="800"/>
              </a:spcBef>
              <a:buFont typeface="Arial" panose="020B0604020202020204" pitchFamily="34" charset="0"/>
              <a:buNone/>
              <a:defRPr sz="1600" b="1"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0" i="0" dirty="0">
                <a:effectLst/>
                <a:latin typeface="Arial" panose="020B0604020202020204" pitchFamily="34" charset="0"/>
                <a:hlinkClick r:id="rId3"/>
              </a:rPr>
              <a:t>dom.jack@unimelb.edu.au</a:t>
            </a:r>
            <a:endParaRPr lang="en-US" sz="1800" b="0" i="0" dirty="0">
              <a:effectLst/>
              <a:latin typeface="Arial" panose="020B0604020202020204" pitchFamily="34" charset="0"/>
            </a:endParaRPr>
          </a:p>
          <a:p>
            <a:r>
              <a:rPr lang="en-US" sz="1800" dirty="0">
                <a:latin typeface="Arial" panose="020B0604020202020204" pitchFamily="34" charset="0"/>
                <a:hlinkClick r:id="rId4"/>
              </a:rPr>
              <a:t>sarah.erfani@unimelb.edu.au</a:t>
            </a:r>
            <a:endParaRPr lang="en-US" sz="1800" dirty="0">
              <a:latin typeface="Arial" panose="020B0604020202020204" pitchFamily="34" charset="0"/>
            </a:endParaRPr>
          </a:p>
          <a:p>
            <a:r>
              <a:rPr lang="en-US" sz="1800" dirty="0">
                <a:latin typeface="Arial" panose="020B0604020202020204" pitchFamily="34" charset="0"/>
                <a:hlinkClick r:id="rId5"/>
              </a:rPr>
              <a:t>jeffrey.chan@rmit.edu.au</a:t>
            </a:r>
            <a:endParaRPr lang="en-US" sz="1800" dirty="0">
              <a:latin typeface="Arial" panose="020B0604020202020204" pitchFamily="34" charset="0"/>
            </a:endParaRPr>
          </a:p>
          <a:p>
            <a:r>
              <a:rPr lang="en-US" sz="1800" dirty="0">
                <a:latin typeface="Arial" panose="020B0604020202020204" pitchFamily="34" charset="0"/>
                <a:hlinkClick r:id="rId6"/>
              </a:rPr>
              <a:t>sutharshan.rajasegarar@deakin.edu.au</a:t>
            </a:r>
            <a:endParaRPr lang="en-US" sz="1800" dirty="0">
              <a:latin typeface="Arial" panose="020B0604020202020204" pitchFamily="34" charset="0"/>
            </a:endParaRPr>
          </a:p>
          <a:p>
            <a:r>
              <a:rPr lang="en-US" sz="1800" dirty="0">
                <a:latin typeface="Arial" panose="020B0604020202020204" pitchFamily="34" charset="0"/>
                <a:hlinkClick r:id="rId7"/>
              </a:rPr>
              <a:t>calecki@unimelb.edu.au</a:t>
            </a:r>
            <a:endParaRPr lang="en-US" sz="1800" dirty="0">
              <a:latin typeface="Arial" panose="020B0604020202020204" pitchFamily="34" charset="0"/>
            </a:endParaRPr>
          </a:p>
          <a:p>
            <a:endParaRPr lang="en-AU" sz="1800" dirty="0"/>
          </a:p>
        </p:txBody>
      </p:sp>
      <p:sp>
        <p:nvSpPr>
          <p:cNvPr id="5" name="Slide Number Placeholder 4">
            <a:extLst>
              <a:ext uri="{FF2B5EF4-FFF2-40B4-BE49-F238E27FC236}">
                <a16:creationId xmlns:a16="http://schemas.microsoft.com/office/drawing/2014/main" id="{7516ADE4-7E5A-B0CC-5111-7A01589B266D}"/>
              </a:ext>
            </a:extLst>
          </p:cNvPr>
          <p:cNvSpPr>
            <a:spLocks noGrp="1"/>
          </p:cNvSpPr>
          <p:nvPr>
            <p:ph type="sldNum" sz="quarter" idx="12"/>
          </p:nvPr>
        </p:nvSpPr>
        <p:spPr/>
        <p:txBody>
          <a:bodyPr/>
          <a:lstStyle/>
          <a:p>
            <a:fld id="{06991F25-80F8-4F5B-8857-A14BF56E37AC}" type="slidenum">
              <a:rPr lang="en-AU" smtClean="0"/>
              <a:t>1</a:t>
            </a:fld>
            <a:endParaRPr lang="en-AU"/>
          </a:p>
        </p:txBody>
      </p:sp>
    </p:spTree>
    <p:extLst>
      <p:ext uri="{BB962C8B-B14F-4D97-AF65-F5344CB8AC3E}">
        <p14:creationId xmlns:p14="http://schemas.microsoft.com/office/powerpoint/2010/main" val="311569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2B79708-55A2-9FCC-D828-F42FD5353505}"/>
              </a:ext>
            </a:extLst>
          </p:cNvPr>
          <p:cNvSpPr>
            <a:spLocks noGrp="1"/>
          </p:cNvSpPr>
          <p:nvPr>
            <p:ph type="title"/>
          </p:nvPr>
        </p:nvSpPr>
        <p:spPr>
          <a:xfrm>
            <a:off x="1428765" y="395066"/>
            <a:ext cx="10346292" cy="887360"/>
          </a:xfrm>
        </p:spPr>
        <p:txBody>
          <a:bodyPr/>
          <a:lstStyle/>
          <a:p>
            <a:r>
              <a:rPr lang="en-US" dirty="0"/>
              <a:t>GCN2 Comparison</a:t>
            </a:r>
            <a:endParaRPr lang="en-AU" dirty="0"/>
          </a:p>
        </p:txBody>
      </p:sp>
      <p:graphicFrame>
        <p:nvGraphicFramePr>
          <p:cNvPr id="4" name="Table 4">
            <a:extLst>
              <a:ext uri="{FF2B5EF4-FFF2-40B4-BE49-F238E27FC236}">
                <a16:creationId xmlns:a16="http://schemas.microsoft.com/office/drawing/2014/main" id="{9DA7F764-640F-B283-4534-D9DCB3870D5C}"/>
              </a:ext>
            </a:extLst>
          </p:cNvPr>
          <p:cNvGraphicFramePr>
            <a:graphicFrameLocks noGrp="1"/>
          </p:cNvGraphicFramePr>
          <p:nvPr>
            <p:extLst>
              <p:ext uri="{D42A27DB-BD31-4B8C-83A1-F6EECF244321}">
                <p14:modId xmlns:p14="http://schemas.microsoft.com/office/powerpoint/2010/main" val="1540390232"/>
              </p:ext>
            </p:extLst>
          </p:nvPr>
        </p:nvGraphicFramePr>
        <p:xfrm>
          <a:off x="2709332" y="2687320"/>
          <a:ext cx="6773335" cy="14833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113261219"/>
                    </a:ext>
                  </a:extLst>
                </a:gridCol>
                <a:gridCol w="1354667">
                  <a:extLst>
                    <a:ext uri="{9D8B030D-6E8A-4147-A177-3AD203B41FA5}">
                      <a16:colId xmlns:a16="http://schemas.microsoft.com/office/drawing/2014/main" val="4186067197"/>
                    </a:ext>
                  </a:extLst>
                </a:gridCol>
                <a:gridCol w="1354667">
                  <a:extLst>
                    <a:ext uri="{9D8B030D-6E8A-4147-A177-3AD203B41FA5}">
                      <a16:colId xmlns:a16="http://schemas.microsoft.com/office/drawing/2014/main" val="627670252"/>
                    </a:ext>
                  </a:extLst>
                </a:gridCol>
                <a:gridCol w="1354667">
                  <a:extLst>
                    <a:ext uri="{9D8B030D-6E8A-4147-A177-3AD203B41FA5}">
                      <a16:colId xmlns:a16="http://schemas.microsoft.com/office/drawing/2014/main" val="1821958484"/>
                    </a:ext>
                  </a:extLst>
                </a:gridCol>
                <a:gridCol w="1354667">
                  <a:extLst>
                    <a:ext uri="{9D8B030D-6E8A-4147-A177-3AD203B41FA5}">
                      <a16:colId xmlns:a16="http://schemas.microsoft.com/office/drawing/2014/main" val="2593419135"/>
                    </a:ext>
                  </a:extLst>
                </a:gridCol>
              </a:tblGrid>
              <a:tr h="370840">
                <a:tc>
                  <a:txBody>
                    <a:bodyPr/>
                    <a:lstStyle/>
                    <a:p>
                      <a:endParaRPr lang="en-AU"/>
                    </a:p>
                  </a:txBody>
                  <a:tcPr/>
                </a:tc>
                <a:tc>
                  <a:txBody>
                    <a:bodyPr/>
                    <a:lstStyle/>
                    <a:p>
                      <a:r>
                        <a:rPr lang="en-AU" dirty="0"/>
                        <a:t>APPNP</a:t>
                      </a:r>
                    </a:p>
                  </a:txBody>
                  <a:tcPr/>
                </a:tc>
                <a:tc>
                  <a:txBody>
                    <a:bodyPr/>
                    <a:lstStyle/>
                    <a:p>
                      <a:r>
                        <a:rPr lang="en-AU" dirty="0"/>
                        <a:t>GCN2</a:t>
                      </a:r>
                    </a:p>
                  </a:txBody>
                  <a:tcPr/>
                </a:tc>
                <a:tc>
                  <a:txBody>
                    <a:bodyPr/>
                    <a:lstStyle/>
                    <a:p>
                      <a:r>
                        <a:rPr lang="en-AU" dirty="0"/>
                        <a:t>SS-GCN2</a:t>
                      </a:r>
                    </a:p>
                  </a:txBody>
                  <a:tcPr/>
                </a:tc>
                <a:tc>
                  <a:txBody>
                    <a:bodyPr/>
                    <a:lstStyle/>
                    <a:p>
                      <a:r>
                        <a:rPr lang="en-AU" dirty="0"/>
                        <a:t>MLP-PPR</a:t>
                      </a:r>
                    </a:p>
                  </a:txBody>
                  <a:tcPr/>
                </a:tc>
                <a:extLst>
                  <a:ext uri="{0D108BD9-81ED-4DB2-BD59-A6C34878D82A}">
                    <a16:rowId xmlns:a16="http://schemas.microsoft.com/office/drawing/2014/main" val="1138820273"/>
                  </a:ext>
                </a:extLst>
              </a:tr>
              <a:tr h="370840">
                <a:tc>
                  <a:txBody>
                    <a:bodyPr/>
                    <a:lstStyle/>
                    <a:p>
                      <a:r>
                        <a:rPr lang="en-AU" dirty="0"/>
                        <a:t>Cora</a:t>
                      </a:r>
                    </a:p>
                  </a:txBody>
                  <a:tcPr/>
                </a:tc>
                <a:tc>
                  <a:txBody>
                    <a:bodyPr/>
                    <a:lstStyle/>
                    <a:p>
                      <a:r>
                        <a:rPr lang="en-AU" b="0" dirty="0"/>
                        <a:t>82.84 ± 0.50</a:t>
                      </a:r>
                    </a:p>
                  </a:txBody>
                  <a:tcPr/>
                </a:tc>
                <a:tc>
                  <a:txBody>
                    <a:bodyPr/>
                    <a:lstStyle/>
                    <a:p>
                      <a:r>
                        <a:rPr lang="en-AU" b="1" dirty="0"/>
                        <a:t>85.23 ± 0.57</a:t>
                      </a:r>
                    </a:p>
                  </a:txBody>
                  <a:tcPr/>
                </a:tc>
                <a:tc>
                  <a:txBody>
                    <a:bodyPr/>
                    <a:lstStyle/>
                    <a:p>
                      <a:r>
                        <a:rPr lang="en-AU" dirty="0"/>
                        <a:t>85.15 </a:t>
                      </a:r>
                      <a:r>
                        <a:rPr lang="en-AU" b="0" dirty="0"/>
                        <a:t>± 0.43</a:t>
                      </a:r>
                      <a:endParaRPr lang="en-AU" dirty="0"/>
                    </a:p>
                  </a:txBody>
                  <a:tcPr/>
                </a:tc>
                <a:tc>
                  <a:txBody>
                    <a:bodyPr/>
                    <a:lstStyle/>
                    <a:p>
                      <a:r>
                        <a:rPr lang="en-AU" dirty="0"/>
                        <a:t>85.05 </a:t>
                      </a:r>
                      <a:r>
                        <a:rPr lang="en-AU" b="0" dirty="0"/>
                        <a:t>± 0.29</a:t>
                      </a:r>
                      <a:endParaRPr lang="en-AU" dirty="0"/>
                    </a:p>
                  </a:txBody>
                  <a:tcPr/>
                </a:tc>
                <a:extLst>
                  <a:ext uri="{0D108BD9-81ED-4DB2-BD59-A6C34878D82A}">
                    <a16:rowId xmlns:a16="http://schemas.microsoft.com/office/drawing/2014/main" val="1082891750"/>
                  </a:ext>
                </a:extLst>
              </a:tr>
              <a:tr h="370840">
                <a:tc>
                  <a:txBody>
                    <a:bodyPr/>
                    <a:lstStyle/>
                    <a:p>
                      <a:r>
                        <a:rPr lang="en-AU" dirty="0"/>
                        <a:t>CiteSeer</a:t>
                      </a:r>
                    </a:p>
                  </a:txBody>
                  <a:tcPr/>
                </a:tc>
                <a:tc>
                  <a:txBody>
                    <a:bodyPr/>
                    <a:lstStyle/>
                    <a:p>
                      <a:r>
                        <a:rPr lang="en-AU" dirty="0"/>
                        <a:t>69.41 </a:t>
                      </a:r>
                      <a:r>
                        <a:rPr lang="en-AU" b="0" dirty="0"/>
                        <a:t>± 0.63</a:t>
                      </a:r>
                      <a:endParaRPr lang="en-AU" dirty="0"/>
                    </a:p>
                  </a:txBody>
                  <a:tcPr/>
                </a:tc>
                <a:tc>
                  <a:txBody>
                    <a:bodyPr/>
                    <a:lstStyle/>
                    <a:p>
                      <a:r>
                        <a:rPr lang="en-AU" b="1" dirty="0"/>
                        <a:t>73.14 ± 0.40</a:t>
                      </a:r>
                    </a:p>
                  </a:txBody>
                  <a:tcPr/>
                </a:tc>
                <a:tc>
                  <a:txBody>
                    <a:bodyPr/>
                    <a:lstStyle/>
                    <a:p>
                      <a:r>
                        <a:rPr lang="en-AU" dirty="0"/>
                        <a:t>72.61 </a:t>
                      </a:r>
                      <a:r>
                        <a:rPr lang="en-AU" b="0" dirty="0"/>
                        <a:t>± 1.17</a:t>
                      </a:r>
                      <a:endParaRPr lang="en-AU" dirty="0"/>
                    </a:p>
                  </a:txBody>
                  <a:tcPr/>
                </a:tc>
                <a:tc>
                  <a:txBody>
                    <a:bodyPr/>
                    <a:lstStyle/>
                    <a:p>
                      <a:r>
                        <a:rPr lang="en-AU" dirty="0"/>
                        <a:t>72.86 </a:t>
                      </a:r>
                      <a:r>
                        <a:rPr lang="en-AU" b="0" dirty="0"/>
                        <a:t>± 0.59</a:t>
                      </a:r>
                      <a:endParaRPr lang="en-AU" dirty="0"/>
                    </a:p>
                  </a:txBody>
                  <a:tcPr/>
                </a:tc>
                <a:extLst>
                  <a:ext uri="{0D108BD9-81ED-4DB2-BD59-A6C34878D82A}">
                    <a16:rowId xmlns:a16="http://schemas.microsoft.com/office/drawing/2014/main" val="4209913468"/>
                  </a:ext>
                </a:extLst>
              </a:tr>
              <a:tr h="370840">
                <a:tc>
                  <a:txBody>
                    <a:bodyPr/>
                    <a:lstStyle/>
                    <a:p>
                      <a:r>
                        <a:rPr lang="en-AU" dirty="0"/>
                        <a:t>PubMed</a:t>
                      </a:r>
                    </a:p>
                  </a:txBody>
                  <a:tcPr/>
                </a:tc>
                <a:tc>
                  <a:txBody>
                    <a:bodyPr/>
                    <a:lstStyle/>
                    <a:p>
                      <a:r>
                        <a:rPr lang="en-AU" b="1" dirty="0"/>
                        <a:t>80.34 ± 0.08</a:t>
                      </a:r>
                    </a:p>
                  </a:txBody>
                  <a:tcPr/>
                </a:tc>
                <a:tc>
                  <a:txBody>
                    <a:bodyPr/>
                    <a:lstStyle/>
                    <a:p>
                      <a:r>
                        <a:rPr lang="en-AU" dirty="0"/>
                        <a:t>80.32 </a:t>
                      </a:r>
                      <a:r>
                        <a:rPr lang="en-AU" b="0" dirty="0"/>
                        <a:t>± 0.51</a:t>
                      </a:r>
                      <a:endParaRPr lang="en-AU" dirty="0"/>
                    </a:p>
                  </a:txBody>
                  <a:tcPr/>
                </a:tc>
                <a:tc>
                  <a:txBody>
                    <a:bodyPr/>
                    <a:lstStyle/>
                    <a:p>
                      <a:r>
                        <a:rPr lang="en-AU" dirty="0"/>
                        <a:t>80.03 </a:t>
                      </a:r>
                      <a:r>
                        <a:rPr lang="en-AU" b="0" dirty="0"/>
                        <a:t>± 0.33</a:t>
                      </a:r>
                      <a:endParaRPr lang="en-AU" dirty="0"/>
                    </a:p>
                  </a:txBody>
                  <a:tcPr/>
                </a:tc>
                <a:tc>
                  <a:txBody>
                    <a:bodyPr/>
                    <a:lstStyle/>
                    <a:p>
                      <a:r>
                        <a:rPr lang="en-AU" dirty="0"/>
                        <a:t>79.84 </a:t>
                      </a:r>
                      <a:r>
                        <a:rPr lang="en-AU" b="0" dirty="0"/>
                        <a:t>± 0.25</a:t>
                      </a:r>
                      <a:endParaRPr lang="en-AU" dirty="0"/>
                    </a:p>
                  </a:txBody>
                  <a:tcPr/>
                </a:tc>
                <a:extLst>
                  <a:ext uri="{0D108BD9-81ED-4DB2-BD59-A6C34878D82A}">
                    <a16:rowId xmlns:a16="http://schemas.microsoft.com/office/drawing/2014/main" val="2526502794"/>
                  </a:ext>
                </a:extLst>
              </a:tr>
            </a:tbl>
          </a:graphicData>
        </a:graphic>
      </p:graphicFrame>
      <p:sp>
        <p:nvSpPr>
          <p:cNvPr id="2" name="Slide Number Placeholder 1">
            <a:extLst>
              <a:ext uri="{FF2B5EF4-FFF2-40B4-BE49-F238E27FC236}">
                <a16:creationId xmlns:a16="http://schemas.microsoft.com/office/drawing/2014/main" id="{45AE8745-DD3B-9EE7-3CDE-0B60DC8C0C94}"/>
              </a:ext>
            </a:extLst>
          </p:cNvPr>
          <p:cNvSpPr>
            <a:spLocks noGrp="1"/>
          </p:cNvSpPr>
          <p:nvPr>
            <p:ph type="sldNum" sz="quarter" idx="12"/>
          </p:nvPr>
        </p:nvSpPr>
        <p:spPr/>
        <p:txBody>
          <a:bodyPr/>
          <a:lstStyle/>
          <a:p>
            <a:fld id="{06991F25-80F8-4F5B-8857-A14BF56E37AC}" type="slidenum">
              <a:rPr lang="en-AU" smtClean="0"/>
              <a:t>10</a:t>
            </a:fld>
            <a:endParaRPr lang="en-AU"/>
          </a:p>
        </p:txBody>
      </p:sp>
    </p:spTree>
    <p:extLst>
      <p:ext uri="{BB962C8B-B14F-4D97-AF65-F5344CB8AC3E}">
        <p14:creationId xmlns:p14="http://schemas.microsoft.com/office/powerpoint/2010/main" val="65547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299E-F539-0153-2573-D1DEEC04AA9D}"/>
              </a:ext>
            </a:extLst>
          </p:cNvPr>
          <p:cNvSpPr>
            <a:spLocks noGrp="1"/>
          </p:cNvSpPr>
          <p:nvPr>
            <p:ph type="title"/>
          </p:nvPr>
        </p:nvSpPr>
        <p:spPr/>
        <p:txBody>
          <a:bodyPr/>
          <a:lstStyle/>
          <a:p>
            <a:r>
              <a:rPr lang="en-AU" dirty="0"/>
              <a:t>Simple Spectral Graph Convolution</a:t>
            </a:r>
            <a:br>
              <a:rPr lang="en-AU" dirty="0"/>
            </a:br>
            <a:r>
              <a:rPr lang="en-AU" dirty="0"/>
              <a:t>SSGC</a:t>
            </a:r>
          </a:p>
        </p:txBody>
      </p:sp>
      <p:sp>
        <p:nvSpPr>
          <p:cNvPr id="3" name="TextBox 2">
            <a:extLst>
              <a:ext uri="{FF2B5EF4-FFF2-40B4-BE49-F238E27FC236}">
                <a16:creationId xmlns:a16="http://schemas.microsoft.com/office/drawing/2014/main" id="{B1D6CEC2-7602-457F-870E-42DFC73EC6EB}"/>
              </a:ext>
            </a:extLst>
          </p:cNvPr>
          <p:cNvSpPr txBox="1"/>
          <p:nvPr/>
        </p:nvSpPr>
        <p:spPr>
          <a:xfrm>
            <a:off x="1449237" y="6021238"/>
            <a:ext cx="9825487" cy="369332"/>
          </a:xfrm>
          <a:prstGeom prst="rect">
            <a:avLst/>
          </a:prstGeom>
          <a:noFill/>
        </p:spPr>
        <p:txBody>
          <a:bodyPr wrap="square" rtlCol="0">
            <a:spAutoFit/>
          </a:bodyPr>
          <a:lstStyle/>
          <a:p>
            <a:r>
              <a:rPr lang="en-US" dirty="0"/>
              <a:t>Zhu and </a:t>
            </a:r>
            <a:r>
              <a:rPr lang="en-US" dirty="0" err="1"/>
              <a:t>Koniusz</a:t>
            </a:r>
            <a:r>
              <a:rPr lang="en-US" dirty="0"/>
              <a:t>, </a:t>
            </a:r>
            <a:r>
              <a:rPr lang="en-US" i="1" dirty="0"/>
              <a:t>Simple Spectral Graph Convolution</a:t>
            </a:r>
            <a:r>
              <a:rPr lang="en-US" dirty="0"/>
              <a:t>, ICLR 2021</a:t>
            </a:r>
            <a:endParaRPr lang="en-AU" i="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3ED7F9-DCB5-ACC4-9C88-6DAE43707E8C}"/>
                  </a:ext>
                </a:extLst>
              </p:cNvPr>
              <p:cNvSpPr txBox="1"/>
              <p:nvPr/>
            </p:nvSpPr>
            <p:spPr>
              <a:xfrm>
                <a:off x="1403057" y="2445927"/>
                <a:ext cx="3877665"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sz="2400" i="1" smtClean="0">
                              <a:latin typeface="Cambria Math" panose="02040503050406030204" pitchFamily="18" charset="0"/>
                            </a:rPr>
                          </m:ctrlPr>
                        </m:sSupPr>
                        <m:e>
                          <m:r>
                            <a:rPr lang="en-AU" sz="2400" b="0" i="1" smtClean="0">
                              <a:latin typeface="Cambria Math" panose="02040503050406030204" pitchFamily="18" charset="0"/>
                            </a:rPr>
                            <m:t>𝑋</m:t>
                          </m:r>
                        </m:e>
                        <m:sup>
                          <m:r>
                            <a:rPr lang="en-AU" sz="2400" b="0" i="1" smtClean="0">
                              <a:latin typeface="Cambria Math" panose="02040503050406030204" pitchFamily="18" charset="0"/>
                            </a:rPr>
                            <m:t>′</m:t>
                          </m:r>
                        </m:sup>
                      </m:sSup>
                      <m:r>
                        <a:rPr lang="en-AU" sz="2400" b="0" i="1" smtClean="0">
                          <a:latin typeface="Cambria Math" panose="02040503050406030204" pitchFamily="18" charset="0"/>
                        </a:rPr>
                        <m:t>=</m:t>
                      </m:r>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1</m:t>
                          </m:r>
                        </m:num>
                        <m:den>
                          <m:r>
                            <a:rPr lang="en-AU" sz="2400" b="0" i="1" smtClean="0">
                              <a:latin typeface="Cambria Math" panose="02040503050406030204" pitchFamily="18" charset="0"/>
                            </a:rPr>
                            <m:t>𝐾</m:t>
                          </m:r>
                        </m:den>
                      </m:f>
                      <m:nary>
                        <m:naryPr>
                          <m:chr m:val="∑"/>
                          <m:ctrlPr>
                            <a:rPr lang="en-AU" sz="2400" b="0" i="1" smtClean="0">
                              <a:latin typeface="Cambria Math" panose="02040503050406030204" pitchFamily="18" charset="0"/>
                            </a:rPr>
                          </m:ctrlPr>
                        </m:naryPr>
                        <m:sub>
                          <m:r>
                            <m:rPr>
                              <m:brk m:alnAt="23"/>
                            </m:rPr>
                            <a:rPr lang="en-AU" sz="2400" b="0" i="1" smtClean="0">
                              <a:latin typeface="Cambria Math" panose="02040503050406030204" pitchFamily="18" charset="0"/>
                            </a:rPr>
                            <m:t>𝑘</m:t>
                          </m:r>
                          <m:r>
                            <a:rPr lang="en-AU" sz="2400" b="0" i="1" smtClean="0">
                              <a:latin typeface="Cambria Math" panose="02040503050406030204" pitchFamily="18" charset="0"/>
                            </a:rPr>
                            <m:t>=1</m:t>
                          </m:r>
                        </m:sub>
                        <m:sup>
                          <m:r>
                            <a:rPr lang="en-AU" sz="2400" b="0" i="1" smtClean="0">
                              <a:latin typeface="Cambria Math" panose="02040503050406030204" pitchFamily="18" charset="0"/>
                            </a:rPr>
                            <m:t>𝐾</m:t>
                          </m:r>
                        </m:sup>
                        <m:e>
                          <m:r>
                            <a:rPr lang="en-AU" sz="2400" b="0" i="1" smtClean="0">
                              <a:latin typeface="Cambria Math" panose="02040503050406030204" pitchFamily="18" charset="0"/>
                            </a:rPr>
                            <m:t>(1−</m:t>
                          </m:r>
                          <m:r>
                            <m:rPr>
                              <m:sty m:val="p"/>
                            </m:rPr>
                            <a:rPr lang="el-GR" sz="2400" i="1">
                              <a:latin typeface="Cambria Math" panose="02040503050406030204" pitchFamily="18" charset="0"/>
                              <a:ea typeface="Cambria Math" panose="02040503050406030204" pitchFamily="18" charset="0"/>
                            </a:rPr>
                            <m:t>α</m:t>
                          </m:r>
                          <m:r>
                            <a:rPr lang="en-AU" sz="2400" b="0" i="1" smtClean="0">
                              <a:latin typeface="Cambria Math" panose="02040503050406030204" pitchFamily="18" charset="0"/>
                              <a:ea typeface="Cambria Math" panose="02040503050406030204" pitchFamily="18" charset="0"/>
                            </a:rPr>
                            <m:t>)</m:t>
                          </m:r>
                        </m:e>
                      </m:nary>
                      <m:sSup>
                        <m:sSupPr>
                          <m:ctrlPr>
                            <a:rPr lang="en-AU" sz="2400" b="1" i="1">
                              <a:latin typeface="Cambria Math" panose="02040503050406030204" pitchFamily="18" charset="0"/>
                            </a:rPr>
                          </m:ctrlPr>
                        </m:sSupPr>
                        <m:e>
                          <m:acc>
                            <m:accPr>
                              <m:chr m:val="̂"/>
                              <m:ctrlPr>
                                <a:rPr lang="en-AU" sz="2400" i="1" dirty="0">
                                  <a:latin typeface="Cambria Math" panose="02040503050406030204" pitchFamily="18" charset="0"/>
                                </a:rPr>
                              </m:ctrlPr>
                            </m:accPr>
                            <m:e>
                              <m:r>
                                <a:rPr lang="en-AU" sz="2400" i="1" dirty="0">
                                  <a:latin typeface="Cambria Math" panose="02040503050406030204" pitchFamily="18" charset="0"/>
                                </a:rPr>
                                <m:t>𝐴</m:t>
                              </m:r>
                            </m:e>
                          </m:acc>
                        </m:e>
                        <m:sup>
                          <m:r>
                            <a:rPr lang="en-AU" sz="2400" i="1">
                              <a:latin typeface="Cambria Math" panose="02040503050406030204" pitchFamily="18" charset="0"/>
                            </a:rPr>
                            <m:t>𝑘</m:t>
                          </m:r>
                        </m:sup>
                      </m:sSup>
                      <m:r>
                        <a:rPr lang="en-AU" sz="2400" b="1" i="1" smtClean="0">
                          <a:latin typeface="Cambria Math" panose="02040503050406030204" pitchFamily="18" charset="0"/>
                        </a:rPr>
                        <m:t> </m:t>
                      </m:r>
                      <m:r>
                        <a:rPr lang="en-AU" sz="2400" b="0" i="1" smtClean="0">
                          <a:latin typeface="Cambria Math" panose="02040503050406030204" pitchFamily="18" charset="0"/>
                        </a:rPr>
                        <m:t>𝑋</m:t>
                      </m:r>
                      <m:r>
                        <a:rPr lang="en-AU" sz="2400" b="0" i="1" smtClean="0">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α</m:t>
                      </m:r>
                      <m:r>
                        <a:rPr lang="en-AU" sz="2400" i="1">
                          <a:latin typeface="Cambria Math" panose="02040503050406030204" pitchFamily="18" charset="0"/>
                        </a:rPr>
                        <m:t>𝑋</m:t>
                      </m:r>
                    </m:oMath>
                  </m:oMathPara>
                </a14:m>
                <a:endParaRPr lang="en-AU" sz="2400" i="1" dirty="0"/>
              </a:p>
            </p:txBody>
          </p:sp>
        </mc:Choice>
        <mc:Fallback xmlns="">
          <p:sp>
            <p:nvSpPr>
              <p:cNvPr id="4" name="TextBox 3">
                <a:extLst>
                  <a:ext uri="{FF2B5EF4-FFF2-40B4-BE49-F238E27FC236}">
                    <a16:creationId xmlns:a16="http://schemas.microsoft.com/office/drawing/2014/main" id="{DD3ED7F9-DCB5-ACC4-9C88-6DAE43707E8C}"/>
                  </a:ext>
                </a:extLst>
              </p:cNvPr>
              <p:cNvSpPr txBox="1">
                <a:spLocks noRot="1" noChangeAspect="1" noMove="1" noResize="1" noEditPoints="1" noAdjustHandles="1" noChangeArrowheads="1" noChangeShapeType="1" noTextEdit="1"/>
              </p:cNvSpPr>
              <p:nvPr/>
            </p:nvSpPr>
            <p:spPr>
              <a:xfrm>
                <a:off x="1403057" y="2445927"/>
                <a:ext cx="3877665" cy="1038489"/>
              </a:xfrm>
              <a:prstGeom prst="rect">
                <a:avLst/>
              </a:prstGeom>
              <a:blipFill>
                <a:blip r:embed="rId3"/>
                <a:stretch>
                  <a:fillRect/>
                </a:stretch>
              </a:blipFill>
            </p:spPr>
            <p:txBody>
              <a:bodyPr/>
              <a:lstStyle/>
              <a:p>
                <a:r>
                  <a:rPr lang="en-AU">
                    <a:noFill/>
                  </a:rPr>
                  <a:t> </a:t>
                </a:r>
              </a:p>
            </p:txBody>
          </p:sp>
        </mc:Fallback>
      </mc:AlternateContent>
      <p:sp>
        <p:nvSpPr>
          <p:cNvPr id="5" name="TextBox 4">
            <a:extLst>
              <a:ext uri="{FF2B5EF4-FFF2-40B4-BE49-F238E27FC236}">
                <a16:creationId xmlns:a16="http://schemas.microsoft.com/office/drawing/2014/main" id="{34B60F49-AF28-E6E5-2C68-1FAF0E6ACC26}"/>
              </a:ext>
            </a:extLst>
          </p:cNvPr>
          <p:cNvSpPr txBox="1"/>
          <p:nvPr/>
        </p:nvSpPr>
        <p:spPr>
          <a:xfrm>
            <a:off x="1542472" y="1744180"/>
            <a:ext cx="3521029" cy="646331"/>
          </a:xfrm>
          <a:prstGeom prst="rect">
            <a:avLst/>
          </a:prstGeom>
          <a:noFill/>
        </p:spPr>
        <p:txBody>
          <a:bodyPr wrap="none" rtlCol="0">
            <a:spAutoFit/>
          </a:bodyPr>
          <a:lstStyle/>
          <a:p>
            <a:r>
              <a:rPr lang="en-AU" sz="3600" dirty="0"/>
              <a:t>SSGC Propagation</a:t>
            </a:r>
          </a:p>
        </p:txBody>
      </p:sp>
      <p:sp>
        <p:nvSpPr>
          <p:cNvPr id="6" name="TextBox 5">
            <a:extLst>
              <a:ext uri="{FF2B5EF4-FFF2-40B4-BE49-F238E27FC236}">
                <a16:creationId xmlns:a16="http://schemas.microsoft.com/office/drawing/2014/main" id="{191E1BBA-C23C-1ABE-32EC-C2F73B60BADF}"/>
              </a:ext>
            </a:extLst>
          </p:cNvPr>
          <p:cNvSpPr txBox="1"/>
          <p:nvPr/>
        </p:nvSpPr>
        <p:spPr>
          <a:xfrm>
            <a:off x="1348510" y="3971651"/>
            <a:ext cx="3932212" cy="646331"/>
          </a:xfrm>
          <a:prstGeom prst="rect">
            <a:avLst/>
          </a:prstGeom>
          <a:noFill/>
        </p:spPr>
        <p:txBody>
          <a:bodyPr wrap="square" rtlCol="0">
            <a:spAutoFit/>
          </a:bodyPr>
          <a:lstStyle/>
          <a:p>
            <a:r>
              <a:rPr lang="en-US" dirty="0"/>
              <a:t>“… the APPNP expansion is very different to the SSGC expansion.”</a:t>
            </a:r>
            <a:endParaRPr lang="en-AU" dirty="0"/>
          </a:p>
        </p:txBody>
      </p:sp>
      <p:sp>
        <p:nvSpPr>
          <p:cNvPr id="7" name="TextBox 6">
            <a:extLst>
              <a:ext uri="{FF2B5EF4-FFF2-40B4-BE49-F238E27FC236}">
                <a16:creationId xmlns:a16="http://schemas.microsoft.com/office/drawing/2014/main" id="{141200D9-9370-F81D-F494-64D039556571}"/>
              </a:ext>
            </a:extLst>
          </p:cNvPr>
          <p:cNvSpPr txBox="1"/>
          <p:nvPr/>
        </p:nvSpPr>
        <p:spPr>
          <a:xfrm>
            <a:off x="6740572" y="1744180"/>
            <a:ext cx="4763035" cy="646331"/>
          </a:xfrm>
          <a:prstGeom prst="rect">
            <a:avLst/>
          </a:prstGeom>
          <a:noFill/>
        </p:spPr>
        <p:txBody>
          <a:bodyPr wrap="none" rtlCol="0">
            <a:spAutoFit/>
          </a:bodyPr>
          <a:lstStyle/>
          <a:p>
            <a:r>
              <a:rPr lang="en-AU" sz="3600" dirty="0"/>
              <a:t>Original Implementation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2632485-00C7-A2D7-C8D1-43381DB3B3EC}"/>
                  </a:ext>
                </a:extLst>
              </p:cNvPr>
              <p:cNvSpPr txBox="1"/>
              <p:nvPr/>
            </p:nvSpPr>
            <p:spPr>
              <a:xfrm>
                <a:off x="6576765" y="2390511"/>
                <a:ext cx="3719416"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sz="2400" i="1" smtClean="0">
                              <a:latin typeface="Cambria Math" panose="02040503050406030204" pitchFamily="18" charset="0"/>
                            </a:rPr>
                          </m:ctrlPr>
                        </m:sSupPr>
                        <m:e>
                          <m:r>
                            <a:rPr lang="en-AU" sz="2400" b="0" i="1" smtClean="0">
                              <a:latin typeface="Cambria Math" panose="02040503050406030204" pitchFamily="18" charset="0"/>
                            </a:rPr>
                            <m:t>𝑋</m:t>
                          </m:r>
                        </m:e>
                        <m:sup>
                          <m:r>
                            <a:rPr lang="en-AU" sz="2400" b="0" i="1" smtClean="0">
                              <a:latin typeface="Cambria Math" panose="02040503050406030204" pitchFamily="18" charset="0"/>
                            </a:rPr>
                            <m:t>′</m:t>
                          </m:r>
                        </m:sup>
                      </m:sSup>
                      <m:r>
                        <a:rPr lang="en-AU" sz="2400" b="0" i="1" smtClean="0">
                          <a:latin typeface="Cambria Math" panose="02040503050406030204" pitchFamily="18" charset="0"/>
                        </a:rPr>
                        <m:t>=</m:t>
                      </m:r>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1+</m:t>
                          </m:r>
                          <m:r>
                            <m:rPr>
                              <m:sty m:val="p"/>
                            </m:rPr>
                            <a:rPr lang="el-GR" sz="2400" i="1">
                              <a:latin typeface="Cambria Math" panose="02040503050406030204" pitchFamily="18" charset="0"/>
                              <a:ea typeface="Cambria Math" panose="02040503050406030204" pitchFamily="18" charset="0"/>
                            </a:rPr>
                            <m:t>α</m:t>
                          </m:r>
                        </m:num>
                        <m:den>
                          <m:r>
                            <a:rPr lang="en-AU" sz="2400" b="0" i="1" smtClean="0">
                              <a:latin typeface="Cambria Math" panose="02040503050406030204" pitchFamily="18" charset="0"/>
                            </a:rPr>
                            <m:t>𝐾</m:t>
                          </m:r>
                        </m:den>
                      </m:f>
                      <m:nary>
                        <m:naryPr>
                          <m:chr m:val="∑"/>
                          <m:ctrlPr>
                            <a:rPr lang="en-AU" sz="2400" b="0" i="1" smtClean="0">
                              <a:latin typeface="Cambria Math" panose="02040503050406030204" pitchFamily="18" charset="0"/>
                            </a:rPr>
                          </m:ctrlPr>
                        </m:naryPr>
                        <m:sub>
                          <m:r>
                            <m:rPr>
                              <m:brk m:alnAt="23"/>
                            </m:rPr>
                            <a:rPr lang="en-AU" sz="2400" b="0" i="1" smtClean="0">
                              <a:latin typeface="Cambria Math" panose="02040503050406030204" pitchFamily="18" charset="0"/>
                            </a:rPr>
                            <m:t>𝑘</m:t>
                          </m:r>
                          <m:r>
                            <a:rPr lang="en-AU" sz="2400" b="0" i="1" smtClean="0">
                              <a:latin typeface="Cambria Math" panose="02040503050406030204" pitchFamily="18" charset="0"/>
                            </a:rPr>
                            <m:t>=0</m:t>
                          </m:r>
                        </m:sub>
                        <m:sup>
                          <m:r>
                            <a:rPr lang="en-AU" sz="2400" b="0" i="1" smtClean="0">
                              <a:latin typeface="Cambria Math" panose="02040503050406030204" pitchFamily="18" charset="0"/>
                            </a:rPr>
                            <m:t>𝐾</m:t>
                          </m:r>
                        </m:sup>
                        <m:e>
                          <m:sSup>
                            <m:sSupPr>
                              <m:ctrlPr>
                                <a:rPr lang="en-AU" sz="2400" b="1" i="1">
                                  <a:latin typeface="Cambria Math" panose="02040503050406030204" pitchFamily="18" charset="0"/>
                                </a:rPr>
                              </m:ctrlPr>
                            </m:sSupPr>
                            <m:e>
                              <m:r>
                                <a:rPr lang="en-AU" sz="2400" i="1">
                                  <a:latin typeface="Cambria Math" panose="02040503050406030204" pitchFamily="18" charset="0"/>
                                </a:rPr>
                                <m:t>[(1−</m:t>
                              </m:r>
                              <m:r>
                                <m:rPr>
                                  <m:sty m:val="p"/>
                                </m:rPr>
                                <a:rPr lang="el-GR" sz="2400" i="1">
                                  <a:latin typeface="Cambria Math" panose="02040503050406030204" pitchFamily="18" charset="0"/>
                                  <a:ea typeface="Cambria Math" panose="02040503050406030204" pitchFamily="18" charset="0"/>
                                </a:rPr>
                                <m:t>α</m:t>
                              </m:r>
                              <m:r>
                                <a:rPr lang="en-AU" sz="2400" i="1">
                                  <a:latin typeface="Cambria Math" panose="02040503050406030204" pitchFamily="18" charset="0"/>
                                  <a:ea typeface="Cambria Math" panose="02040503050406030204" pitchFamily="18" charset="0"/>
                                </a:rPr>
                                <m:t>)</m:t>
                              </m:r>
                              <m:acc>
                                <m:accPr>
                                  <m:chr m:val="̂"/>
                                  <m:ctrlPr>
                                    <a:rPr lang="en-AU" sz="2400" i="1" dirty="0">
                                      <a:latin typeface="Cambria Math" panose="02040503050406030204" pitchFamily="18" charset="0"/>
                                    </a:rPr>
                                  </m:ctrlPr>
                                </m:accPr>
                                <m:e>
                                  <m:r>
                                    <a:rPr lang="en-AU" sz="2400" i="1" dirty="0">
                                      <a:latin typeface="Cambria Math" panose="02040503050406030204" pitchFamily="18" charset="0"/>
                                    </a:rPr>
                                    <m:t>𝐴</m:t>
                                  </m:r>
                                </m:e>
                              </m:acc>
                              <m:r>
                                <a:rPr lang="en-AU" sz="2400" i="1" dirty="0">
                                  <a:latin typeface="Cambria Math" panose="02040503050406030204" pitchFamily="18" charset="0"/>
                                </a:rPr>
                                <m:t>]</m:t>
                              </m:r>
                            </m:e>
                            <m:sup>
                              <m:r>
                                <a:rPr lang="en-AU" sz="2400" i="1">
                                  <a:latin typeface="Cambria Math" panose="02040503050406030204" pitchFamily="18" charset="0"/>
                                </a:rPr>
                                <m:t>𝑘</m:t>
                              </m:r>
                            </m:sup>
                          </m:sSup>
                          <m:r>
                            <a:rPr lang="en-AU" sz="2400" b="0" i="1" smtClean="0">
                              <a:latin typeface="Cambria Math" panose="02040503050406030204" pitchFamily="18" charset="0"/>
                            </a:rPr>
                            <m:t>𝑋</m:t>
                          </m:r>
                        </m:e>
                      </m:nary>
                    </m:oMath>
                  </m:oMathPara>
                </a14:m>
                <a:endParaRPr lang="en-AU" sz="2400" i="1" dirty="0"/>
              </a:p>
            </p:txBody>
          </p:sp>
        </mc:Choice>
        <mc:Fallback xmlns="">
          <p:sp>
            <p:nvSpPr>
              <p:cNvPr id="8" name="TextBox 7">
                <a:extLst>
                  <a:ext uri="{FF2B5EF4-FFF2-40B4-BE49-F238E27FC236}">
                    <a16:creationId xmlns:a16="http://schemas.microsoft.com/office/drawing/2014/main" id="{42632485-00C7-A2D7-C8D1-43381DB3B3EC}"/>
                  </a:ext>
                </a:extLst>
              </p:cNvPr>
              <p:cNvSpPr txBox="1">
                <a:spLocks noRot="1" noChangeAspect="1" noMove="1" noResize="1" noEditPoints="1" noAdjustHandles="1" noChangeArrowheads="1" noChangeShapeType="1" noTextEdit="1"/>
              </p:cNvSpPr>
              <p:nvPr/>
            </p:nvSpPr>
            <p:spPr>
              <a:xfrm>
                <a:off x="6576765" y="2390511"/>
                <a:ext cx="3719416" cy="1038811"/>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77EE83-19F6-7F54-0B19-2658C0BCC67C}"/>
                  </a:ext>
                </a:extLst>
              </p:cNvPr>
              <p:cNvSpPr txBox="1"/>
              <p:nvPr/>
            </p:nvSpPr>
            <p:spPr>
              <a:xfrm>
                <a:off x="7003644" y="3793767"/>
                <a:ext cx="1823063" cy="10632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AU" sz="2400" dirty="0" smtClean="0">
                          <a:latin typeface="Arial" panose="020B0604020202020204" pitchFamily="34" charset="0"/>
                        </a:rPr>
                        <m:t>≈</m:t>
                      </m:r>
                      <m:r>
                        <a:rPr lang="en-AU" sz="2400" b="0" i="1" dirty="0" smtClean="0">
                          <a:latin typeface="Cambria Math" panose="02040503050406030204" pitchFamily="18" charset="0"/>
                        </a:rPr>
                        <m:t> </m:t>
                      </m:r>
                      <m:f>
                        <m:fPr>
                          <m:ctrlPr>
                            <a:rPr lang="en-AU" sz="2400" i="1">
                              <a:latin typeface="Cambria Math" panose="02040503050406030204" pitchFamily="18" charset="0"/>
                            </a:rPr>
                          </m:ctrlPr>
                        </m:fPr>
                        <m:num>
                          <m:r>
                            <a:rPr lang="en-AU" sz="2400" i="1">
                              <a:latin typeface="Cambria Math" panose="02040503050406030204" pitchFamily="18" charset="0"/>
                            </a:rPr>
                            <m:t>1+</m:t>
                          </m:r>
                          <m:r>
                            <m:rPr>
                              <m:sty m:val="p"/>
                            </m:rPr>
                            <a:rPr lang="el-GR" sz="2400" i="1">
                              <a:latin typeface="Cambria Math" panose="02040503050406030204" pitchFamily="18" charset="0"/>
                              <a:ea typeface="Cambria Math" panose="02040503050406030204" pitchFamily="18" charset="0"/>
                            </a:rPr>
                            <m:t>α</m:t>
                          </m:r>
                        </m:num>
                        <m:den>
                          <m:r>
                            <m:rPr>
                              <m:sty m:val="p"/>
                            </m:rPr>
                            <a:rPr lang="el-GR" sz="2400" i="1">
                              <a:latin typeface="Cambria Math" panose="02040503050406030204" pitchFamily="18" charset="0"/>
                              <a:ea typeface="Cambria Math" panose="02040503050406030204" pitchFamily="18" charset="0"/>
                            </a:rPr>
                            <m:t>α</m:t>
                          </m:r>
                          <m:r>
                            <a:rPr lang="en-AU" sz="2400" i="1">
                              <a:latin typeface="Cambria Math" panose="02040503050406030204" pitchFamily="18" charset="0"/>
                            </a:rPr>
                            <m:t>𝐾</m:t>
                          </m:r>
                        </m:den>
                      </m:f>
                      <m:sSub>
                        <m:sSubPr>
                          <m:ctrlPr>
                            <a:rPr lang="el-GR"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𝑇</m:t>
                          </m:r>
                        </m:e>
                        <m:sub>
                          <m:r>
                            <a:rPr lang="en-AU" sz="2400" i="1">
                              <a:latin typeface="Cambria Math" panose="02040503050406030204" pitchFamily="18" charset="0"/>
                              <a:ea typeface="Cambria Math" panose="02040503050406030204" pitchFamily="18" charset="0"/>
                            </a:rPr>
                            <m:t>𝑃𝑅</m:t>
                          </m:r>
                        </m:sub>
                      </m:sSub>
                      <m:r>
                        <a:rPr lang="en-AU" sz="2400" b="0" i="1" smtClean="0">
                          <a:latin typeface="Cambria Math" panose="02040503050406030204" pitchFamily="18" charset="0"/>
                          <a:ea typeface="Cambria Math" panose="02040503050406030204" pitchFamily="18" charset="0"/>
                        </a:rPr>
                        <m:t>𝑋</m:t>
                      </m:r>
                    </m:oMath>
                  </m:oMathPara>
                </a14:m>
                <a:endParaRPr lang="en-AU" sz="2400" dirty="0"/>
              </a:p>
              <a:p>
                <a:endParaRPr lang="en-AU" sz="2400" dirty="0"/>
              </a:p>
            </p:txBody>
          </p:sp>
        </mc:Choice>
        <mc:Fallback xmlns="">
          <p:sp>
            <p:nvSpPr>
              <p:cNvPr id="10" name="TextBox 9">
                <a:extLst>
                  <a:ext uri="{FF2B5EF4-FFF2-40B4-BE49-F238E27FC236}">
                    <a16:creationId xmlns:a16="http://schemas.microsoft.com/office/drawing/2014/main" id="{4277EE83-19F6-7F54-0B19-2658C0BCC67C}"/>
                  </a:ext>
                </a:extLst>
              </p:cNvPr>
              <p:cNvSpPr txBox="1">
                <a:spLocks noRot="1" noChangeAspect="1" noMove="1" noResize="1" noEditPoints="1" noAdjustHandles="1" noChangeArrowheads="1" noChangeShapeType="1" noTextEdit="1"/>
              </p:cNvSpPr>
              <p:nvPr/>
            </p:nvSpPr>
            <p:spPr>
              <a:xfrm>
                <a:off x="7003644" y="3793767"/>
                <a:ext cx="1823063" cy="1063240"/>
              </a:xfrm>
              <a:prstGeom prst="rect">
                <a:avLst/>
              </a:prstGeom>
              <a:blipFill>
                <a:blip r:embed="rId5"/>
                <a:stretch>
                  <a:fillRect/>
                </a:stretch>
              </a:blipFill>
            </p:spPr>
            <p:txBody>
              <a:bodyPr/>
              <a:lstStyle/>
              <a:p>
                <a:r>
                  <a:rPr lang="en-AU">
                    <a:noFill/>
                  </a:rPr>
                  <a:t> </a:t>
                </a:r>
              </a:p>
            </p:txBody>
          </p:sp>
        </mc:Fallback>
      </mc:AlternateContent>
      <p:sp>
        <p:nvSpPr>
          <p:cNvPr id="9" name="Slide Number Placeholder 8">
            <a:extLst>
              <a:ext uri="{FF2B5EF4-FFF2-40B4-BE49-F238E27FC236}">
                <a16:creationId xmlns:a16="http://schemas.microsoft.com/office/drawing/2014/main" id="{E11D2395-563C-C9BA-0AAB-73DFB03DDC7B}"/>
              </a:ext>
            </a:extLst>
          </p:cNvPr>
          <p:cNvSpPr>
            <a:spLocks noGrp="1"/>
          </p:cNvSpPr>
          <p:nvPr>
            <p:ph type="sldNum" sz="quarter" idx="12"/>
          </p:nvPr>
        </p:nvSpPr>
        <p:spPr/>
        <p:txBody>
          <a:bodyPr/>
          <a:lstStyle/>
          <a:p>
            <a:fld id="{06991F25-80F8-4F5B-8857-A14BF56E37AC}" type="slidenum">
              <a:rPr lang="en-AU" smtClean="0"/>
              <a:t>11</a:t>
            </a:fld>
            <a:endParaRPr lang="en-AU"/>
          </a:p>
        </p:txBody>
      </p:sp>
    </p:spTree>
    <p:extLst>
      <p:ext uri="{BB962C8B-B14F-4D97-AF65-F5344CB8AC3E}">
        <p14:creationId xmlns:p14="http://schemas.microsoft.com/office/powerpoint/2010/main" val="262227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2362A-5226-3D0A-06DE-495AEF42475D}"/>
              </a:ext>
            </a:extLst>
          </p:cNvPr>
          <p:cNvSpPr>
            <a:spLocks noGrp="1"/>
          </p:cNvSpPr>
          <p:nvPr>
            <p:ph type="title"/>
          </p:nvPr>
        </p:nvSpPr>
        <p:spPr/>
        <p:txBody>
          <a:bodyPr/>
          <a:lstStyle/>
          <a:p>
            <a:r>
              <a:rPr lang="en-AU" dirty="0"/>
              <a:t>Why Bother?</a:t>
            </a:r>
          </a:p>
        </p:txBody>
      </p:sp>
      <p:sp>
        <p:nvSpPr>
          <p:cNvPr id="3" name="TextBox 2">
            <a:extLst>
              <a:ext uri="{FF2B5EF4-FFF2-40B4-BE49-F238E27FC236}">
                <a16:creationId xmlns:a16="http://schemas.microsoft.com/office/drawing/2014/main" id="{92272E3B-724A-5712-1AFF-1579FC7D2315}"/>
              </a:ext>
            </a:extLst>
          </p:cNvPr>
          <p:cNvSpPr txBox="1"/>
          <p:nvPr/>
        </p:nvSpPr>
        <p:spPr>
          <a:xfrm flipH="1">
            <a:off x="1365556" y="1613142"/>
            <a:ext cx="2749240" cy="369332"/>
          </a:xfrm>
          <a:prstGeom prst="rect">
            <a:avLst/>
          </a:prstGeom>
          <a:noFill/>
        </p:spPr>
        <p:txBody>
          <a:bodyPr wrap="square" rtlCol="0">
            <a:spAutoFit/>
          </a:bodyPr>
          <a:lstStyle/>
          <a:p>
            <a:r>
              <a:rPr lang="en-AU" dirty="0"/>
              <a:t>Low rank approximation</a:t>
            </a:r>
          </a:p>
        </p:txBody>
      </p:sp>
      <p:sp>
        <p:nvSpPr>
          <p:cNvPr id="4" name="TextBox 3">
            <a:extLst>
              <a:ext uri="{FF2B5EF4-FFF2-40B4-BE49-F238E27FC236}">
                <a16:creationId xmlns:a16="http://schemas.microsoft.com/office/drawing/2014/main" id="{1F002A88-14E0-D3B7-196E-5250533586CC}"/>
              </a:ext>
            </a:extLst>
          </p:cNvPr>
          <p:cNvSpPr txBox="1"/>
          <p:nvPr/>
        </p:nvSpPr>
        <p:spPr>
          <a:xfrm flipH="1">
            <a:off x="1388560" y="2498792"/>
            <a:ext cx="2749240" cy="1200329"/>
          </a:xfrm>
          <a:prstGeom prst="rect">
            <a:avLst/>
          </a:prstGeom>
          <a:noFill/>
        </p:spPr>
        <p:txBody>
          <a:bodyPr wrap="square" rtlCol="0">
            <a:spAutoFit/>
          </a:bodyPr>
          <a:lstStyle/>
          <a:p>
            <a:r>
              <a:rPr lang="en-AU" dirty="0"/>
              <a:t>More sophisticated </a:t>
            </a:r>
            <a:r>
              <a:rPr lang="en-AU" dirty="0" err="1"/>
              <a:t>olvers</a:t>
            </a:r>
            <a:endParaRPr lang="en-AU" dirty="0"/>
          </a:p>
          <a:p>
            <a:pPr marL="285750" indent="-285750">
              <a:buFontTx/>
              <a:buChar char="-"/>
            </a:pPr>
            <a:r>
              <a:rPr lang="en-AU" dirty="0"/>
              <a:t>conjugate gradient</a:t>
            </a:r>
          </a:p>
          <a:p>
            <a:pPr marL="285750" indent="-285750">
              <a:buFontTx/>
              <a:buChar char="-"/>
            </a:pPr>
            <a:r>
              <a:rPr lang="en-AU" dirty="0"/>
              <a:t>PPR-specific solvers</a:t>
            </a:r>
          </a:p>
          <a:p>
            <a:pPr marL="285750" indent="-285750">
              <a:buFontTx/>
              <a:buChar char="-"/>
            </a:pPr>
            <a:r>
              <a:rPr lang="en-AU" dirty="0"/>
              <a:t>Laplacian solvers</a:t>
            </a:r>
          </a:p>
        </p:txBody>
      </p:sp>
      <p:sp>
        <p:nvSpPr>
          <p:cNvPr id="5" name="TextBox 4">
            <a:extLst>
              <a:ext uri="{FF2B5EF4-FFF2-40B4-BE49-F238E27FC236}">
                <a16:creationId xmlns:a16="http://schemas.microsoft.com/office/drawing/2014/main" id="{4EA1732D-9598-59D5-7D91-06ED92340870}"/>
              </a:ext>
            </a:extLst>
          </p:cNvPr>
          <p:cNvSpPr txBox="1"/>
          <p:nvPr/>
        </p:nvSpPr>
        <p:spPr>
          <a:xfrm flipH="1">
            <a:off x="1362682" y="4599484"/>
            <a:ext cx="2749240" cy="369332"/>
          </a:xfrm>
          <a:prstGeom prst="rect">
            <a:avLst/>
          </a:prstGeom>
          <a:noFill/>
        </p:spPr>
        <p:txBody>
          <a:bodyPr wrap="square" rtlCol="0">
            <a:spAutoFit/>
          </a:bodyPr>
          <a:lstStyle/>
          <a:p>
            <a:r>
              <a:rPr lang="en-AU" dirty="0"/>
              <a:t>Efficient back propagation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F54D34-0226-38B4-AB09-289E41FE765E}"/>
                  </a:ext>
                </a:extLst>
              </p:cNvPr>
              <p:cNvSpPr txBox="1"/>
              <p:nvPr/>
            </p:nvSpPr>
            <p:spPr>
              <a:xfrm>
                <a:off x="1988384" y="2089526"/>
                <a:ext cx="1871282" cy="369332"/>
              </a:xfrm>
              <a:prstGeom prst="rect">
                <a:avLst/>
              </a:prstGeom>
              <a:noFill/>
            </p:spPr>
            <p:txBody>
              <a:bodyPr wrap="none" lIns="0" tIns="0" rIns="0" bIns="0" rtlCol="0">
                <a:spAutoFit/>
              </a:bodyPr>
              <a:lstStyle/>
              <a:p>
                <a14:m>
                  <m:oMath xmlns:m="http://schemas.openxmlformats.org/officeDocument/2006/math">
                    <m:sSup>
                      <m:sSupPr>
                        <m:ctrlPr>
                          <a:rPr lang="en-AU" sz="2400" i="1" smtClean="0">
                            <a:latin typeface="Cambria Math" panose="02040503050406030204" pitchFamily="18" charset="0"/>
                          </a:rPr>
                        </m:ctrlPr>
                      </m:sSupPr>
                      <m:e>
                        <m:r>
                          <a:rPr lang="en-AU" sz="2400" b="0" i="1" smtClean="0">
                            <a:latin typeface="Cambria Math" panose="02040503050406030204" pitchFamily="18" charset="0"/>
                          </a:rPr>
                          <m:t>𝐴</m:t>
                        </m:r>
                      </m:e>
                      <m:sup>
                        <m:r>
                          <a:rPr lang="en-AU" sz="2400" b="0" i="1" smtClean="0">
                            <a:latin typeface="Cambria Math" panose="02040503050406030204" pitchFamily="18" charset="0"/>
                          </a:rPr>
                          <m:t>−1</m:t>
                        </m:r>
                      </m:sup>
                    </m:sSup>
                  </m:oMath>
                </a14:m>
                <a:r>
                  <a:rPr lang="en-AU" sz="2400" dirty="0"/>
                  <a:t> </a:t>
                </a:r>
                <a14:m>
                  <m:oMath xmlns:m="http://schemas.openxmlformats.org/officeDocument/2006/math">
                    <m:r>
                      <m:rPr>
                        <m:nor/>
                      </m:rPr>
                      <a:rPr lang="en-AU" sz="2400" dirty="0">
                        <a:latin typeface="Arial" panose="020B0604020202020204" pitchFamily="34" charset="0"/>
                      </a:rPr>
                      <m:t>≈</m:t>
                    </m:r>
                    <m:r>
                      <m:rPr>
                        <m:nor/>
                      </m:rPr>
                      <a:rPr lang="en-AU" sz="2400" b="0" i="0" dirty="0" smtClean="0">
                        <a:latin typeface="Arial" panose="020B0604020202020204" pitchFamily="34" charset="0"/>
                      </a:rPr>
                      <m:t> </m:t>
                    </m:r>
                    <m:r>
                      <a:rPr lang="en-AU" sz="2400" b="0" i="1" dirty="0" smtClean="0">
                        <a:latin typeface="Cambria Math" panose="02040503050406030204" pitchFamily="18" charset="0"/>
                      </a:rPr>
                      <m:t>𝑉</m:t>
                    </m:r>
                    <m:sSup>
                      <m:sSupPr>
                        <m:ctrlPr>
                          <a:rPr lang="en-AU" sz="2400" i="1">
                            <a:latin typeface="Cambria Math" panose="02040503050406030204" pitchFamily="18" charset="0"/>
                          </a:rPr>
                        </m:ctrlPr>
                      </m:sSupPr>
                      <m:e>
                        <m:r>
                          <m:rPr>
                            <m:sty m:val="p"/>
                          </m:rPr>
                          <a:rPr lang="el-GR" sz="2400" i="1" smtClean="0">
                            <a:latin typeface="Cambria Math" panose="02040503050406030204" pitchFamily="18" charset="0"/>
                          </a:rPr>
                          <m:t>Λ</m:t>
                        </m:r>
                      </m:e>
                      <m:sup>
                        <m:r>
                          <a:rPr lang="en-AU" sz="2400" i="1">
                            <a:latin typeface="Cambria Math" panose="02040503050406030204" pitchFamily="18" charset="0"/>
                          </a:rPr>
                          <m:t>−1</m:t>
                        </m:r>
                      </m:sup>
                    </m:sSup>
                    <m:sSup>
                      <m:sSupPr>
                        <m:ctrlPr>
                          <a:rPr lang="en-AU" sz="2400" i="1">
                            <a:latin typeface="Cambria Math" panose="02040503050406030204" pitchFamily="18" charset="0"/>
                          </a:rPr>
                        </m:ctrlPr>
                      </m:sSupPr>
                      <m:e>
                        <m:r>
                          <a:rPr lang="en-AU" sz="2400" b="0" i="1" smtClean="0">
                            <a:latin typeface="Cambria Math" panose="02040503050406030204" pitchFamily="18" charset="0"/>
                          </a:rPr>
                          <m:t>𝑉</m:t>
                        </m:r>
                      </m:e>
                      <m:sup>
                        <m:r>
                          <a:rPr lang="en-AU" sz="2400" b="0" i="1" smtClean="0">
                            <a:latin typeface="Cambria Math" panose="02040503050406030204" pitchFamily="18" charset="0"/>
                          </a:rPr>
                          <m:t>𝑇</m:t>
                        </m:r>
                      </m:sup>
                    </m:sSup>
                  </m:oMath>
                </a14:m>
                <a:endParaRPr lang="en-AU" sz="2400" dirty="0"/>
              </a:p>
            </p:txBody>
          </p:sp>
        </mc:Choice>
        <mc:Fallback xmlns="">
          <p:sp>
            <p:nvSpPr>
              <p:cNvPr id="6" name="TextBox 5">
                <a:extLst>
                  <a:ext uri="{FF2B5EF4-FFF2-40B4-BE49-F238E27FC236}">
                    <a16:creationId xmlns:a16="http://schemas.microsoft.com/office/drawing/2014/main" id="{72F54D34-0226-38B4-AB09-289E41FE765E}"/>
                  </a:ext>
                </a:extLst>
              </p:cNvPr>
              <p:cNvSpPr txBox="1">
                <a:spLocks noRot="1" noChangeAspect="1" noMove="1" noResize="1" noEditPoints="1" noAdjustHandles="1" noChangeArrowheads="1" noChangeShapeType="1" noTextEdit="1"/>
              </p:cNvSpPr>
              <p:nvPr/>
            </p:nvSpPr>
            <p:spPr>
              <a:xfrm>
                <a:off x="1988384" y="2089526"/>
                <a:ext cx="1871282" cy="369332"/>
              </a:xfrm>
              <a:prstGeom prst="rect">
                <a:avLst/>
              </a:prstGeom>
              <a:blipFill>
                <a:blip r:embed="rId3"/>
                <a:stretch>
                  <a:fillRect l="-5537" r="-2280" b="-6667"/>
                </a:stretch>
              </a:blipFill>
            </p:spPr>
            <p:txBody>
              <a:bodyPr/>
              <a:lstStyle/>
              <a:p>
                <a:r>
                  <a:rPr lang="en-AU">
                    <a:noFill/>
                  </a:rPr>
                  <a:t> </a:t>
                </a:r>
              </a:p>
            </p:txBody>
          </p:sp>
        </mc:Fallback>
      </mc:AlternateContent>
      <p:sp>
        <p:nvSpPr>
          <p:cNvPr id="7" name="TextBox 6">
            <a:extLst>
              <a:ext uri="{FF2B5EF4-FFF2-40B4-BE49-F238E27FC236}">
                <a16:creationId xmlns:a16="http://schemas.microsoft.com/office/drawing/2014/main" id="{D5FA288C-E92B-142A-85E7-0783258ECA9E}"/>
              </a:ext>
            </a:extLst>
          </p:cNvPr>
          <p:cNvSpPr txBox="1"/>
          <p:nvPr/>
        </p:nvSpPr>
        <p:spPr>
          <a:xfrm flipH="1">
            <a:off x="1385688" y="3725343"/>
            <a:ext cx="3433599" cy="646331"/>
          </a:xfrm>
          <a:prstGeom prst="rect">
            <a:avLst/>
          </a:prstGeom>
          <a:noFill/>
        </p:spPr>
        <p:txBody>
          <a:bodyPr wrap="square" rtlCol="0">
            <a:spAutoFit/>
          </a:bodyPr>
          <a:lstStyle/>
          <a:p>
            <a:r>
              <a:rPr lang="en-AU" dirty="0"/>
              <a:t>Precomputation</a:t>
            </a:r>
          </a:p>
          <a:p>
            <a:r>
              <a:rPr lang="en-AU" dirty="0"/>
              <a:t>-    one PageRank vector per label</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11222A-BB14-B806-1700-0B115ED3FDF8}"/>
                  </a:ext>
                </a:extLst>
              </p:cNvPr>
              <p:cNvSpPr txBox="1"/>
              <p:nvPr/>
            </p:nvSpPr>
            <p:spPr>
              <a:xfrm>
                <a:off x="1850363" y="5078903"/>
                <a:ext cx="14776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𝑍</m:t>
                          </m:r>
                        </m:e>
                        <m:sup>
                          <m:r>
                            <a:rPr lang="en-AU" sz="2400" b="0" i="1" smtClean="0">
                              <a:latin typeface="Cambria Math" panose="02040503050406030204" pitchFamily="18" charset="0"/>
                            </a:rPr>
                            <m:t>′</m:t>
                          </m:r>
                        </m:sup>
                      </m:sSup>
                      <m:r>
                        <a:rPr lang="en-AU" sz="2400" b="0" i="1" smtClean="0">
                          <a:latin typeface="Cambria Math" panose="02040503050406030204" pitchFamily="18" charset="0"/>
                        </a:rPr>
                        <m:t>= </m:t>
                      </m:r>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𝑇</m:t>
                          </m:r>
                        </m:e>
                        <m:sub>
                          <m:r>
                            <a:rPr lang="en-AU" sz="2400" b="0" i="1" smtClean="0">
                              <a:latin typeface="Cambria Math" panose="02040503050406030204" pitchFamily="18" charset="0"/>
                            </a:rPr>
                            <m:t>𝑃𝑅</m:t>
                          </m:r>
                        </m:sub>
                      </m:sSub>
                      <m:r>
                        <a:rPr lang="en-AU" sz="2400" b="0" i="1" smtClean="0">
                          <a:latin typeface="Cambria Math" panose="02040503050406030204" pitchFamily="18" charset="0"/>
                        </a:rPr>
                        <m:t>𝑍</m:t>
                      </m:r>
                    </m:oMath>
                  </m:oMathPara>
                </a14:m>
                <a:endParaRPr lang="en-AU" sz="2400" dirty="0"/>
              </a:p>
            </p:txBody>
          </p:sp>
        </mc:Choice>
        <mc:Fallback xmlns="">
          <p:sp>
            <p:nvSpPr>
              <p:cNvPr id="9" name="TextBox 8">
                <a:extLst>
                  <a:ext uri="{FF2B5EF4-FFF2-40B4-BE49-F238E27FC236}">
                    <a16:creationId xmlns:a16="http://schemas.microsoft.com/office/drawing/2014/main" id="{F611222A-BB14-B806-1700-0B115ED3FDF8}"/>
                  </a:ext>
                </a:extLst>
              </p:cNvPr>
              <p:cNvSpPr txBox="1">
                <a:spLocks noRot="1" noChangeAspect="1" noMove="1" noResize="1" noEditPoints="1" noAdjustHandles="1" noChangeArrowheads="1" noChangeShapeType="1" noTextEdit="1"/>
              </p:cNvSpPr>
              <p:nvPr/>
            </p:nvSpPr>
            <p:spPr>
              <a:xfrm>
                <a:off x="1850363" y="5078903"/>
                <a:ext cx="1477649" cy="369332"/>
              </a:xfrm>
              <a:prstGeom prst="rect">
                <a:avLst/>
              </a:prstGeom>
              <a:blipFill>
                <a:blip r:embed="rId4"/>
                <a:stretch>
                  <a:fillRect l="-4545" r="-4132" b="-1311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D46351-F262-A04E-DA04-AE6E1A37EB31}"/>
                  </a:ext>
                </a:extLst>
              </p:cNvPr>
              <p:cNvSpPr txBox="1"/>
              <p:nvPr/>
            </p:nvSpPr>
            <p:spPr>
              <a:xfrm>
                <a:off x="1676233" y="5461934"/>
                <a:ext cx="2028632" cy="7021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AU" sz="2400" b="0" i="1" smtClean="0">
                              <a:latin typeface="Cambria Math" panose="02040503050406030204" pitchFamily="18" charset="0"/>
                            </a:rPr>
                          </m:ctrlPr>
                        </m:fPr>
                        <m:num>
                          <m:r>
                            <a:rPr lang="el-GR" sz="2400" b="0" i="1" smtClean="0">
                              <a:latin typeface="Cambria Math" panose="02040503050406030204" pitchFamily="18" charset="0"/>
                            </a:rPr>
                            <m:t>𝛿</m:t>
                          </m:r>
                          <m:r>
                            <a:rPr lang="en-AU" sz="2400" b="0" i="1" smtClean="0">
                              <a:latin typeface="Cambria Math" panose="02040503050406030204" pitchFamily="18" charset="0"/>
                            </a:rPr>
                            <m:t>𝐿</m:t>
                          </m:r>
                        </m:num>
                        <m:den>
                          <m:r>
                            <a:rPr lang="el-GR" sz="2400" b="0" i="1" smtClean="0">
                              <a:latin typeface="Cambria Math" panose="02040503050406030204" pitchFamily="18" charset="0"/>
                            </a:rPr>
                            <m:t>𝛿</m:t>
                          </m:r>
                          <m:sSup>
                            <m:sSupPr>
                              <m:ctrlPr>
                                <a:rPr lang="en-AU" sz="2400" i="1">
                                  <a:latin typeface="Cambria Math" panose="02040503050406030204" pitchFamily="18" charset="0"/>
                                </a:rPr>
                              </m:ctrlPr>
                            </m:sSupPr>
                            <m:e>
                              <m:r>
                                <a:rPr lang="en-AU" sz="2400" i="1">
                                  <a:latin typeface="Cambria Math" panose="02040503050406030204" pitchFamily="18" charset="0"/>
                                </a:rPr>
                                <m:t>𝑍</m:t>
                              </m:r>
                            </m:e>
                            <m:sup>
                              <m:r>
                                <a:rPr lang="en-AU" sz="2400" i="1">
                                  <a:latin typeface="Cambria Math" panose="02040503050406030204" pitchFamily="18" charset="0"/>
                                </a:rPr>
                                <m:t>′</m:t>
                              </m:r>
                            </m:sup>
                          </m:sSup>
                        </m:den>
                      </m:f>
                      <m:r>
                        <a:rPr lang="en-AU" sz="2400" b="0" i="1" smtClean="0">
                          <a:latin typeface="Cambria Math" panose="02040503050406030204" pitchFamily="18" charset="0"/>
                        </a:rPr>
                        <m:t>= </m:t>
                      </m:r>
                      <m:sSup>
                        <m:sSupPr>
                          <m:ctrlPr>
                            <a:rPr lang="en-AU" sz="2400" b="0" i="1" smtClean="0">
                              <a:latin typeface="Cambria Math" panose="02040503050406030204" pitchFamily="18" charset="0"/>
                            </a:rPr>
                          </m:ctrlPr>
                        </m:sSupPr>
                        <m:e>
                          <m:sSub>
                            <m:sSubPr>
                              <m:ctrlPr>
                                <a:rPr lang="en-AU" sz="2400" i="1">
                                  <a:latin typeface="Cambria Math" panose="02040503050406030204" pitchFamily="18" charset="0"/>
                                </a:rPr>
                              </m:ctrlPr>
                            </m:sSubPr>
                            <m:e>
                              <m:r>
                                <a:rPr lang="en-AU" sz="2400" i="1">
                                  <a:latin typeface="Cambria Math" panose="02040503050406030204" pitchFamily="18" charset="0"/>
                                </a:rPr>
                                <m:t>𝑇</m:t>
                              </m:r>
                            </m:e>
                            <m:sub>
                              <m:r>
                                <a:rPr lang="en-AU" sz="2400" i="1">
                                  <a:latin typeface="Cambria Math" panose="02040503050406030204" pitchFamily="18" charset="0"/>
                                </a:rPr>
                                <m:t>𝑃𝑅</m:t>
                              </m:r>
                            </m:sub>
                          </m:sSub>
                        </m:e>
                        <m:sup>
                          <m:r>
                            <a:rPr lang="en-AU" sz="2400" b="0" i="1" smtClean="0">
                              <a:latin typeface="Cambria Math" panose="02040503050406030204" pitchFamily="18" charset="0"/>
                            </a:rPr>
                            <m:t>𝑇</m:t>
                          </m:r>
                        </m:sup>
                      </m:sSup>
                      <m:f>
                        <m:fPr>
                          <m:ctrlPr>
                            <a:rPr lang="en-AU" sz="2400" i="1" smtClean="0">
                              <a:latin typeface="Cambria Math" panose="02040503050406030204" pitchFamily="18" charset="0"/>
                            </a:rPr>
                          </m:ctrlPr>
                        </m:fPr>
                        <m:num>
                          <m:r>
                            <a:rPr lang="el-GR" sz="2400" i="1">
                              <a:latin typeface="Cambria Math" panose="02040503050406030204" pitchFamily="18" charset="0"/>
                            </a:rPr>
                            <m:t>𝛿</m:t>
                          </m:r>
                          <m:r>
                            <a:rPr lang="en-AU" sz="2400" i="1">
                              <a:latin typeface="Cambria Math" panose="02040503050406030204" pitchFamily="18" charset="0"/>
                            </a:rPr>
                            <m:t>𝐿</m:t>
                          </m:r>
                        </m:num>
                        <m:den>
                          <m:r>
                            <a:rPr lang="el-GR" sz="2400" i="1">
                              <a:latin typeface="Cambria Math" panose="02040503050406030204" pitchFamily="18" charset="0"/>
                            </a:rPr>
                            <m:t>𝛿</m:t>
                          </m:r>
                          <m:r>
                            <a:rPr lang="en-AU" sz="2400" b="0" i="1" smtClean="0">
                              <a:latin typeface="Cambria Math" panose="02040503050406030204" pitchFamily="18" charset="0"/>
                            </a:rPr>
                            <m:t>𝑍</m:t>
                          </m:r>
                        </m:den>
                      </m:f>
                    </m:oMath>
                  </m:oMathPara>
                </a14:m>
                <a:endParaRPr lang="en-AU" sz="2400" dirty="0"/>
              </a:p>
            </p:txBody>
          </p:sp>
        </mc:Choice>
        <mc:Fallback xmlns="">
          <p:sp>
            <p:nvSpPr>
              <p:cNvPr id="10" name="TextBox 9">
                <a:extLst>
                  <a:ext uri="{FF2B5EF4-FFF2-40B4-BE49-F238E27FC236}">
                    <a16:creationId xmlns:a16="http://schemas.microsoft.com/office/drawing/2014/main" id="{15D46351-F262-A04E-DA04-AE6E1A37EB31}"/>
                  </a:ext>
                </a:extLst>
              </p:cNvPr>
              <p:cNvSpPr txBox="1">
                <a:spLocks noRot="1" noChangeAspect="1" noMove="1" noResize="1" noEditPoints="1" noAdjustHandles="1" noChangeArrowheads="1" noChangeShapeType="1" noTextEdit="1"/>
              </p:cNvSpPr>
              <p:nvPr/>
            </p:nvSpPr>
            <p:spPr>
              <a:xfrm>
                <a:off x="1676233" y="5461934"/>
                <a:ext cx="2028632" cy="702115"/>
              </a:xfrm>
              <a:prstGeom prst="rect">
                <a:avLst/>
              </a:prstGeom>
              <a:blipFill>
                <a:blip r:embed="rId5"/>
                <a:stretch>
                  <a:fillRect/>
                </a:stretch>
              </a:blipFill>
            </p:spPr>
            <p:txBody>
              <a:bodyPr/>
              <a:lstStyle/>
              <a:p>
                <a:r>
                  <a:rPr lang="en-AU">
                    <a:noFill/>
                  </a:rPr>
                  <a:t> </a:t>
                </a:r>
              </a:p>
            </p:txBody>
          </p:sp>
        </mc:Fallback>
      </mc:AlternateContent>
      <p:grpSp>
        <p:nvGrpSpPr>
          <p:cNvPr id="18" name="Group 17">
            <a:extLst>
              <a:ext uri="{FF2B5EF4-FFF2-40B4-BE49-F238E27FC236}">
                <a16:creationId xmlns:a16="http://schemas.microsoft.com/office/drawing/2014/main" id="{E2B50F1D-C468-25DE-019A-7C135ECE6FA7}"/>
              </a:ext>
            </a:extLst>
          </p:cNvPr>
          <p:cNvGrpSpPr/>
          <p:nvPr/>
        </p:nvGrpSpPr>
        <p:grpSpPr>
          <a:xfrm>
            <a:off x="5078085" y="1257204"/>
            <a:ext cx="6158332" cy="4780629"/>
            <a:chOff x="5078085" y="1257204"/>
            <a:chExt cx="6158332" cy="4780629"/>
          </a:xfrm>
        </p:grpSpPr>
        <p:sp>
          <p:nvSpPr>
            <p:cNvPr id="11" name="Rectangle: Rounded Corners 10">
              <a:extLst>
                <a:ext uri="{FF2B5EF4-FFF2-40B4-BE49-F238E27FC236}">
                  <a16:creationId xmlns:a16="http://schemas.microsoft.com/office/drawing/2014/main" id="{5BF65420-9089-1110-D998-B72F92CBE613}"/>
                </a:ext>
              </a:extLst>
            </p:cNvPr>
            <p:cNvSpPr/>
            <p:nvPr/>
          </p:nvSpPr>
          <p:spPr>
            <a:xfrm>
              <a:off x="5788325" y="1684375"/>
              <a:ext cx="1975449" cy="1639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Shallow</a:t>
              </a:r>
            </a:p>
            <a:p>
              <a:pPr algn="ctr"/>
              <a:r>
                <a:rPr lang="en-AU" dirty="0"/>
                <a:t>MLP</a:t>
              </a:r>
            </a:p>
          </p:txBody>
        </p:sp>
        <p:sp>
          <p:nvSpPr>
            <p:cNvPr id="12" name="Rectangle: Rounded Corners 11">
              <a:extLst>
                <a:ext uri="{FF2B5EF4-FFF2-40B4-BE49-F238E27FC236}">
                  <a16:creationId xmlns:a16="http://schemas.microsoft.com/office/drawing/2014/main" id="{A03C9EC7-CBAF-B81F-B9A1-E79F4A3C3B82}"/>
                </a:ext>
              </a:extLst>
            </p:cNvPr>
            <p:cNvSpPr/>
            <p:nvPr/>
          </p:nvSpPr>
          <p:spPr>
            <a:xfrm>
              <a:off x="8509082" y="1684375"/>
              <a:ext cx="1975449" cy="16390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t>PageRank Propagation</a:t>
              </a:r>
            </a:p>
          </p:txBody>
        </p:sp>
        <p:cxnSp>
          <p:nvCxnSpPr>
            <p:cNvPr id="13" name="Straight Arrow Connector 12">
              <a:extLst>
                <a:ext uri="{FF2B5EF4-FFF2-40B4-BE49-F238E27FC236}">
                  <a16:creationId xmlns:a16="http://schemas.microsoft.com/office/drawing/2014/main" id="{E12E1DBD-CD9F-E691-8702-9B64C72E736F}"/>
                </a:ext>
              </a:extLst>
            </p:cNvPr>
            <p:cNvCxnSpPr>
              <a:cxnSpLocks/>
              <a:endCxn id="11" idx="1"/>
            </p:cNvCxnSpPr>
            <p:nvPr/>
          </p:nvCxnSpPr>
          <p:spPr>
            <a:xfrm>
              <a:off x="5080959" y="2503884"/>
              <a:ext cx="7073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215629B-47A6-B3BA-79E5-559262EB0534}"/>
                </a:ext>
              </a:extLst>
            </p:cNvPr>
            <p:cNvCxnSpPr>
              <a:cxnSpLocks/>
              <a:stCxn id="11" idx="3"/>
              <a:endCxn id="12" idx="1"/>
            </p:cNvCxnSpPr>
            <p:nvPr/>
          </p:nvCxnSpPr>
          <p:spPr>
            <a:xfrm>
              <a:off x="7763774" y="2503885"/>
              <a:ext cx="745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41473A-C538-0679-CE4E-5CAF3E4CECB9}"/>
                </a:ext>
              </a:extLst>
            </p:cNvPr>
            <p:cNvCxnSpPr>
              <a:cxnSpLocks/>
              <a:stCxn id="12" idx="3"/>
            </p:cNvCxnSpPr>
            <p:nvPr/>
          </p:nvCxnSpPr>
          <p:spPr>
            <a:xfrm flipV="1">
              <a:off x="10484531" y="2503884"/>
              <a:ext cx="751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28F7F0B-DB2F-BE31-9A70-B98289241644}"/>
                </a:ext>
              </a:extLst>
            </p:cNvPr>
            <p:cNvSpPr txBox="1"/>
            <p:nvPr/>
          </p:nvSpPr>
          <p:spPr>
            <a:xfrm flipH="1">
              <a:off x="5580997" y="1257204"/>
              <a:ext cx="2749240" cy="369332"/>
            </a:xfrm>
            <a:prstGeom prst="rect">
              <a:avLst/>
            </a:prstGeom>
            <a:noFill/>
          </p:spPr>
          <p:txBody>
            <a:bodyPr wrap="square" rtlCol="0">
              <a:spAutoFit/>
            </a:bodyPr>
            <a:lstStyle/>
            <a:p>
              <a:r>
                <a:rPr lang="en-AU" dirty="0"/>
                <a:t>MLP-PPR (APPNP)</a:t>
              </a:r>
            </a:p>
          </p:txBody>
        </p:sp>
        <p:cxnSp>
          <p:nvCxnSpPr>
            <p:cNvPr id="19" name="Straight Arrow Connector 18">
              <a:extLst>
                <a:ext uri="{FF2B5EF4-FFF2-40B4-BE49-F238E27FC236}">
                  <a16:creationId xmlns:a16="http://schemas.microsoft.com/office/drawing/2014/main" id="{ACC8031A-56DB-DF85-DCD5-75215B2ACCA0}"/>
                </a:ext>
              </a:extLst>
            </p:cNvPr>
            <p:cNvCxnSpPr>
              <a:cxnSpLocks/>
              <a:endCxn id="25" idx="1"/>
            </p:cNvCxnSpPr>
            <p:nvPr/>
          </p:nvCxnSpPr>
          <p:spPr>
            <a:xfrm>
              <a:off x="5078085" y="5218324"/>
              <a:ext cx="707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A3C5C6D-5994-F184-F597-86CA12375A60}"/>
                </a:ext>
              </a:extLst>
            </p:cNvPr>
            <p:cNvSpPr txBox="1"/>
            <p:nvPr/>
          </p:nvSpPr>
          <p:spPr>
            <a:xfrm flipH="1">
              <a:off x="5578123" y="3971644"/>
              <a:ext cx="2749240" cy="369332"/>
            </a:xfrm>
            <a:prstGeom prst="rect">
              <a:avLst/>
            </a:prstGeom>
            <a:noFill/>
          </p:spPr>
          <p:txBody>
            <a:bodyPr wrap="square" rtlCol="0">
              <a:spAutoFit/>
            </a:bodyPr>
            <a:lstStyle/>
            <a:p>
              <a:r>
                <a:rPr lang="en-AU" dirty="0"/>
                <a:t>PPR-MLP</a:t>
              </a:r>
            </a:p>
          </p:txBody>
        </p:sp>
        <p:sp>
          <p:nvSpPr>
            <p:cNvPr id="25" name="Rectangle: Rounded Corners 24">
              <a:extLst>
                <a:ext uri="{FF2B5EF4-FFF2-40B4-BE49-F238E27FC236}">
                  <a16:creationId xmlns:a16="http://schemas.microsoft.com/office/drawing/2014/main" id="{E8E46950-A02F-00F9-D40D-A39AB1066B59}"/>
                </a:ext>
              </a:extLst>
            </p:cNvPr>
            <p:cNvSpPr/>
            <p:nvPr/>
          </p:nvSpPr>
          <p:spPr>
            <a:xfrm>
              <a:off x="5785451" y="4398814"/>
              <a:ext cx="1975449" cy="16390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t>PageRank Propagation</a:t>
              </a:r>
            </a:p>
          </p:txBody>
        </p:sp>
        <p:sp>
          <p:nvSpPr>
            <p:cNvPr id="27" name="Rectangle: Rounded Corners 26">
              <a:extLst>
                <a:ext uri="{FF2B5EF4-FFF2-40B4-BE49-F238E27FC236}">
                  <a16:creationId xmlns:a16="http://schemas.microsoft.com/office/drawing/2014/main" id="{4CD9E0CB-3E34-4F0A-0755-E69EC5944777}"/>
                </a:ext>
              </a:extLst>
            </p:cNvPr>
            <p:cNvSpPr/>
            <p:nvPr/>
          </p:nvSpPr>
          <p:spPr>
            <a:xfrm>
              <a:off x="8509082" y="4398814"/>
              <a:ext cx="1975449" cy="1639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Shallow</a:t>
              </a:r>
            </a:p>
            <a:p>
              <a:pPr algn="ctr"/>
              <a:r>
                <a:rPr lang="en-AU" dirty="0"/>
                <a:t>MLP</a:t>
              </a:r>
            </a:p>
          </p:txBody>
        </p:sp>
        <p:cxnSp>
          <p:nvCxnSpPr>
            <p:cNvPr id="28" name="Straight Arrow Connector 27">
              <a:extLst>
                <a:ext uri="{FF2B5EF4-FFF2-40B4-BE49-F238E27FC236}">
                  <a16:creationId xmlns:a16="http://schemas.microsoft.com/office/drawing/2014/main" id="{A6B333DC-FDAF-F7D9-AD57-26A852A54E5A}"/>
                </a:ext>
              </a:extLst>
            </p:cNvPr>
            <p:cNvCxnSpPr>
              <a:cxnSpLocks/>
              <a:stCxn id="25" idx="3"/>
              <a:endCxn id="27" idx="1"/>
            </p:cNvCxnSpPr>
            <p:nvPr/>
          </p:nvCxnSpPr>
          <p:spPr>
            <a:xfrm>
              <a:off x="7760900" y="5218324"/>
              <a:ext cx="7481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87D324-20DC-2266-41AA-ED9B62E7268D}"/>
                </a:ext>
              </a:extLst>
            </p:cNvPr>
            <p:cNvCxnSpPr>
              <a:cxnSpLocks/>
              <a:stCxn id="27" idx="3"/>
            </p:cNvCxnSpPr>
            <p:nvPr/>
          </p:nvCxnSpPr>
          <p:spPr>
            <a:xfrm flipV="1">
              <a:off x="10484531" y="5218322"/>
              <a:ext cx="75188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Slide Number Placeholder 16">
            <a:extLst>
              <a:ext uri="{FF2B5EF4-FFF2-40B4-BE49-F238E27FC236}">
                <a16:creationId xmlns:a16="http://schemas.microsoft.com/office/drawing/2014/main" id="{0D46D8B9-D9C2-3E10-3482-33149BE7AE07}"/>
              </a:ext>
            </a:extLst>
          </p:cNvPr>
          <p:cNvSpPr>
            <a:spLocks noGrp="1"/>
          </p:cNvSpPr>
          <p:nvPr>
            <p:ph type="sldNum" sz="quarter" idx="12"/>
          </p:nvPr>
        </p:nvSpPr>
        <p:spPr/>
        <p:txBody>
          <a:bodyPr/>
          <a:lstStyle/>
          <a:p>
            <a:fld id="{06991F25-80F8-4F5B-8857-A14BF56E37AC}" type="slidenum">
              <a:rPr lang="en-AU" smtClean="0"/>
              <a:t>12</a:t>
            </a:fld>
            <a:endParaRPr lang="en-AU"/>
          </a:p>
        </p:txBody>
      </p:sp>
    </p:spTree>
    <p:extLst>
      <p:ext uri="{BB962C8B-B14F-4D97-AF65-F5344CB8AC3E}">
        <p14:creationId xmlns:p14="http://schemas.microsoft.com/office/powerpoint/2010/main" val="310614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8190F-9FC5-6835-93DA-AE0B87C44045}"/>
              </a:ext>
            </a:extLst>
          </p:cNvPr>
          <p:cNvSpPr>
            <a:spLocks noGrp="1"/>
          </p:cNvSpPr>
          <p:nvPr>
            <p:ph type="sldNum" sz="quarter" idx="12"/>
          </p:nvPr>
        </p:nvSpPr>
        <p:spPr/>
        <p:txBody>
          <a:bodyPr/>
          <a:lstStyle/>
          <a:p>
            <a:fld id="{06991F25-80F8-4F5B-8857-A14BF56E37AC}" type="slidenum">
              <a:rPr lang="en-AU" smtClean="0"/>
              <a:t>13</a:t>
            </a:fld>
            <a:endParaRPr lang="en-AU"/>
          </a:p>
        </p:txBody>
      </p:sp>
      <p:sp>
        <p:nvSpPr>
          <p:cNvPr id="3" name="Title 2">
            <a:extLst>
              <a:ext uri="{FF2B5EF4-FFF2-40B4-BE49-F238E27FC236}">
                <a16:creationId xmlns:a16="http://schemas.microsoft.com/office/drawing/2014/main" id="{D9A2509F-1BF8-1946-D0E6-D9C6D4ACA634}"/>
              </a:ext>
            </a:extLst>
          </p:cNvPr>
          <p:cNvSpPr>
            <a:spLocks noGrp="1"/>
          </p:cNvSpPr>
          <p:nvPr>
            <p:ph type="title"/>
          </p:nvPr>
        </p:nvSpPr>
        <p:spPr/>
        <p:txBody>
          <a:bodyPr/>
          <a:lstStyle/>
          <a:p>
            <a:r>
              <a:rPr lang="en-AU" dirty="0"/>
              <a:t>Alternative Implementations</a:t>
            </a:r>
          </a:p>
        </p:txBody>
      </p:sp>
      <p:pic>
        <p:nvPicPr>
          <p:cNvPr id="5" name="Picture 4" descr="Chart&#10;&#10;Description automatically generated">
            <a:extLst>
              <a:ext uri="{FF2B5EF4-FFF2-40B4-BE49-F238E27FC236}">
                <a16:creationId xmlns:a16="http://schemas.microsoft.com/office/drawing/2014/main" id="{8776D9AE-36A0-882F-8896-A858B0BBD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793" y="1282426"/>
            <a:ext cx="7276413" cy="5457310"/>
          </a:xfrm>
          <a:prstGeom prst="rect">
            <a:avLst/>
          </a:prstGeom>
        </p:spPr>
      </p:pic>
    </p:spTree>
    <p:extLst>
      <p:ext uri="{BB962C8B-B14F-4D97-AF65-F5344CB8AC3E}">
        <p14:creationId xmlns:p14="http://schemas.microsoft.com/office/powerpoint/2010/main" val="1826399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790E-C051-098A-B755-3E0323E59714}"/>
              </a:ext>
            </a:extLst>
          </p:cNvPr>
          <p:cNvSpPr>
            <a:spLocks noGrp="1"/>
          </p:cNvSpPr>
          <p:nvPr>
            <p:ph type="title"/>
          </p:nvPr>
        </p:nvSpPr>
        <p:spPr/>
        <p:txBody>
          <a:bodyPr/>
          <a:lstStyle/>
          <a:p>
            <a:r>
              <a:rPr lang="en-AU" dirty="0"/>
              <a:t>Scalable GNNs</a:t>
            </a:r>
            <a:br>
              <a:rPr lang="en-AU" dirty="0"/>
            </a:br>
            <a:r>
              <a:rPr lang="en-AU" dirty="0"/>
              <a:t>PPR-MLP vs PPR-Go</a:t>
            </a:r>
          </a:p>
        </p:txBody>
      </p:sp>
      <p:grpSp>
        <p:nvGrpSpPr>
          <p:cNvPr id="23" name="Group 22">
            <a:extLst>
              <a:ext uri="{FF2B5EF4-FFF2-40B4-BE49-F238E27FC236}">
                <a16:creationId xmlns:a16="http://schemas.microsoft.com/office/drawing/2014/main" id="{00B71882-B437-C74D-7833-67DB3526E34F}"/>
              </a:ext>
            </a:extLst>
          </p:cNvPr>
          <p:cNvGrpSpPr/>
          <p:nvPr/>
        </p:nvGrpSpPr>
        <p:grpSpPr>
          <a:xfrm>
            <a:off x="6359340" y="1455227"/>
            <a:ext cx="5122615" cy="1483361"/>
            <a:chOff x="5080959" y="1257204"/>
            <a:chExt cx="6155458" cy="2066190"/>
          </a:xfrm>
        </p:grpSpPr>
        <p:sp>
          <p:nvSpPr>
            <p:cNvPr id="3" name="Rectangle: Rounded Corners 2">
              <a:extLst>
                <a:ext uri="{FF2B5EF4-FFF2-40B4-BE49-F238E27FC236}">
                  <a16:creationId xmlns:a16="http://schemas.microsoft.com/office/drawing/2014/main" id="{AFBA56AF-855F-2148-3631-8982E5757909}"/>
                </a:ext>
              </a:extLst>
            </p:cNvPr>
            <p:cNvSpPr/>
            <p:nvPr/>
          </p:nvSpPr>
          <p:spPr>
            <a:xfrm>
              <a:off x="5788325" y="1684375"/>
              <a:ext cx="1975449" cy="1639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Shallow</a:t>
              </a:r>
            </a:p>
            <a:p>
              <a:pPr algn="ctr"/>
              <a:r>
                <a:rPr lang="en-AU" dirty="0"/>
                <a:t>MLP</a:t>
              </a:r>
            </a:p>
          </p:txBody>
        </p:sp>
        <p:sp>
          <p:nvSpPr>
            <p:cNvPr id="4" name="Rectangle: Rounded Corners 3">
              <a:extLst>
                <a:ext uri="{FF2B5EF4-FFF2-40B4-BE49-F238E27FC236}">
                  <a16:creationId xmlns:a16="http://schemas.microsoft.com/office/drawing/2014/main" id="{4C5D3280-83B0-8238-9DAA-BD4F40C9FCDC}"/>
                </a:ext>
              </a:extLst>
            </p:cNvPr>
            <p:cNvSpPr/>
            <p:nvPr/>
          </p:nvSpPr>
          <p:spPr>
            <a:xfrm>
              <a:off x="8509082" y="1684375"/>
              <a:ext cx="1975449" cy="16390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t>Sparsified PageRank Propagation</a:t>
              </a:r>
            </a:p>
          </p:txBody>
        </p:sp>
        <p:cxnSp>
          <p:nvCxnSpPr>
            <p:cNvPr id="5" name="Straight Arrow Connector 4">
              <a:extLst>
                <a:ext uri="{FF2B5EF4-FFF2-40B4-BE49-F238E27FC236}">
                  <a16:creationId xmlns:a16="http://schemas.microsoft.com/office/drawing/2014/main" id="{6CBE05C7-4689-A17C-4957-896441E35CBA}"/>
                </a:ext>
              </a:extLst>
            </p:cNvPr>
            <p:cNvCxnSpPr>
              <a:endCxn id="3" idx="1"/>
            </p:cNvCxnSpPr>
            <p:nvPr/>
          </p:nvCxnSpPr>
          <p:spPr>
            <a:xfrm>
              <a:off x="5080959" y="2503884"/>
              <a:ext cx="7073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BF04DCE-75A4-9066-6404-097702667534}"/>
                </a:ext>
              </a:extLst>
            </p:cNvPr>
            <p:cNvCxnSpPr>
              <a:cxnSpLocks/>
              <a:stCxn id="3" idx="3"/>
              <a:endCxn id="4" idx="1"/>
            </p:cNvCxnSpPr>
            <p:nvPr/>
          </p:nvCxnSpPr>
          <p:spPr>
            <a:xfrm>
              <a:off x="7763774" y="2503885"/>
              <a:ext cx="745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CA466F-5D28-7078-333F-E9A8705262D1}"/>
                </a:ext>
              </a:extLst>
            </p:cNvPr>
            <p:cNvCxnSpPr>
              <a:cxnSpLocks/>
              <a:stCxn id="4" idx="3"/>
            </p:cNvCxnSpPr>
            <p:nvPr/>
          </p:nvCxnSpPr>
          <p:spPr>
            <a:xfrm flipV="1">
              <a:off x="10484531" y="2503884"/>
              <a:ext cx="751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C069FE-5068-F686-99E4-AE69E29CC0DA}"/>
                </a:ext>
              </a:extLst>
            </p:cNvPr>
            <p:cNvSpPr txBox="1"/>
            <p:nvPr/>
          </p:nvSpPr>
          <p:spPr>
            <a:xfrm flipH="1">
              <a:off x="5580997" y="1257204"/>
              <a:ext cx="2749240" cy="369332"/>
            </a:xfrm>
            <a:prstGeom prst="rect">
              <a:avLst/>
            </a:prstGeom>
            <a:noFill/>
          </p:spPr>
          <p:txBody>
            <a:bodyPr wrap="square" rtlCol="0">
              <a:spAutoFit/>
            </a:bodyPr>
            <a:lstStyle/>
            <a:p>
              <a:r>
                <a:rPr lang="en-AU" dirty="0"/>
                <a:t>PPR-Go</a:t>
              </a:r>
            </a:p>
          </p:txBody>
        </p:sp>
      </p:grpSp>
      <p:grpSp>
        <p:nvGrpSpPr>
          <p:cNvPr id="22" name="Group 21">
            <a:extLst>
              <a:ext uri="{FF2B5EF4-FFF2-40B4-BE49-F238E27FC236}">
                <a16:creationId xmlns:a16="http://schemas.microsoft.com/office/drawing/2014/main" id="{C04C22F1-EE2B-F6EE-39C8-82656D2A10C0}"/>
              </a:ext>
            </a:extLst>
          </p:cNvPr>
          <p:cNvGrpSpPr/>
          <p:nvPr/>
        </p:nvGrpSpPr>
        <p:grpSpPr>
          <a:xfrm>
            <a:off x="710045" y="1455227"/>
            <a:ext cx="4904156" cy="1483360"/>
            <a:chOff x="5078085" y="3971644"/>
            <a:chExt cx="6158332" cy="2066189"/>
          </a:xfrm>
        </p:grpSpPr>
        <p:cxnSp>
          <p:nvCxnSpPr>
            <p:cNvPr id="9" name="Straight Arrow Connector 8">
              <a:extLst>
                <a:ext uri="{FF2B5EF4-FFF2-40B4-BE49-F238E27FC236}">
                  <a16:creationId xmlns:a16="http://schemas.microsoft.com/office/drawing/2014/main" id="{4BD20268-905B-6947-A672-9B5DA6424475}"/>
                </a:ext>
              </a:extLst>
            </p:cNvPr>
            <p:cNvCxnSpPr>
              <a:cxnSpLocks/>
              <a:endCxn id="11" idx="1"/>
            </p:cNvCxnSpPr>
            <p:nvPr/>
          </p:nvCxnSpPr>
          <p:spPr>
            <a:xfrm>
              <a:off x="5078085" y="5218324"/>
              <a:ext cx="707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BA22995-67D2-755B-C614-DB5AFB112302}"/>
                </a:ext>
              </a:extLst>
            </p:cNvPr>
            <p:cNvSpPr txBox="1"/>
            <p:nvPr/>
          </p:nvSpPr>
          <p:spPr>
            <a:xfrm flipH="1">
              <a:off x="5578123" y="3971644"/>
              <a:ext cx="2749240" cy="369332"/>
            </a:xfrm>
            <a:prstGeom prst="rect">
              <a:avLst/>
            </a:prstGeom>
            <a:noFill/>
          </p:spPr>
          <p:txBody>
            <a:bodyPr wrap="square" rtlCol="0">
              <a:spAutoFit/>
            </a:bodyPr>
            <a:lstStyle/>
            <a:p>
              <a:r>
                <a:rPr lang="en-AU" dirty="0"/>
                <a:t>PPR-MLP</a:t>
              </a:r>
            </a:p>
          </p:txBody>
        </p:sp>
        <p:sp>
          <p:nvSpPr>
            <p:cNvPr id="11" name="Rectangle: Rounded Corners 10">
              <a:extLst>
                <a:ext uri="{FF2B5EF4-FFF2-40B4-BE49-F238E27FC236}">
                  <a16:creationId xmlns:a16="http://schemas.microsoft.com/office/drawing/2014/main" id="{020C9F5B-100C-45A0-5986-820A457E1C7C}"/>
                </a:ext>
              </a:extLst>
            </p:cNvPr>
            <p:cNvSpPr/>
            <p:nvPr/>
          </p:nvSpPr>
          <p:spPr>
            <a:xfrm>
              <a:off x="5785451" y="4398814"/>
              <a:ext cx="1975449" cy="16390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t>PageRank Propagation</a:t>
              </a:r>
            </a:p>
          </p:txBody>
        </p:sp>
        <p:sp>
          <p:nvSpPr>
            <p:cNvPr id="12" name="Rectangle: Rounded Corners 11">
              <a:extLst>
                <a:ext uri="{FF2B5EF4-FFF2-40B4-BE49-F238E27FC236}">
                  <a16:creationId xmlns:a16="http://schemas.microsoft.com/office/drawing/2014/main" id="{11A64878-05E0-AF0D-F60C-818BA15B259B}"/>
                </a:ext>
              </a:extLst>
            </p:cNvPr>
            <p:cNvSpPr/>
            <p:nvPr/>
          </p:nvSpPr>
          <p:spPr>
            <a:xfrm>
              <a:off x="8509082" y="4398814"/>
              <a:ext cx="1975449" cy="1639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Shallow</a:t>
              </a:r>
            </a:p>
            <a:p>
              <a:pPr algn="ctr"/>
              <a:r>
                <a:rPr lang="en-AU" dirty="0"/>
                <a:t>MLP</a:t>
              </a:r>
            </a:p>
          </p:txBody>
        </p:sp>
        <p:cxnSp>
          <p:nvCxnSpPr>
            <p:cNvPr id="13" name="Straight Arrow Connector 12">
              <a:extLst>
                <a:ext uri="{FF2B5EF4-FFF2-40B4-BE49-F238E27FC236}">
                  <a16:creationId xmlns:a16="http://schemas.microsoft.com/office/drawing/2014/main" id="{41799C14-D906-7399-95A6-A9E287B14187}"/>
                </a:ext>
              </a:extLst>
            </p:cNvPr>
            <p:cNvCxnSpPr>
              <a:cxnSpLocks/>
              <a:stCxn id="11" idx="3"/>
              <a:endCxn id="12" idx="1"/>
            </p:cNvCxnSpPr>
            <p:nvPr/>
          </p:nvCxnSpPr>
          <p:spPr>
            <a:xfrm>
              <a:off x="7760900" y="5218324"/>
              <a:ext cx="7481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B3EA09-84DA-FA70-3014-64B296A9666E}"/>
                </a:ext>
              </a:extLst>
            </p:cNvPr>
            <p:cNvCxnSpPr>
              <a:cxnSpLocks/>
              <a:stCxn id="12" idx="3"/>
            </p:cNvCxnSpPr>
            <p:nvPr/>
          </p:nvCxnSpPr>
          <p:spPr>
            <a:xfrm flipV="1">
              <a:off x="10484531" y="5218322"/>
              <a:ext cx="75188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6" name="Slide Number Placeholder 15">
            <a:extLst>
              <a:ext uri="{FF2B5EF4-FFF2-40B4-BE49-F238E27FC236}">
                <a16:creationId xmlns:a16="http://schemas.microsoft.com/office/drawing/2014/main" id="{F74C7E84-493E-8351-B5F1-0719D121AA6C}"/>
              </a:ext>
            </a:extLst>
          </p:cNvPr>
          <p:cNvSpPr>
            <a:spLocks noGrp="1"/>
          </p:cNvSpPr>
          <p:nvPr>
            <p:ph type="sldNum" sz="quarter" idx="12"/>
          </p:nvPr>
        </p:nvSpPr>
        <p:spPr/>
        <p:txBody>
          <a:bodyPr/>
          <a:lstStyle/>
          <a:p>
            <a:fld id="{06991F25-80F8-4F5B-8857-A14BF56E37AC}" type="slidenum">
              <a:rPr lang="en-AU" smtClean="0"/>
              <a:t>14</a:t>
            </a:fld>
            <a:endParaRPr lang="en-AU"/>
          </a:p>
        </p:txBody>
      </p:sp>
      <p:graphicFrame>
        <p:nvGraphicFramePr>
          <p:cNvPr id="21" name="Table 21">
            <a:extLst>
              <a:ext uri="{FF2B5EF4-FFF2-40B4-BE49-F238E27FC236}">
                <a16:creationId xmlns:a16="http://schemas.microsoft.com/office/drawing/2014/main" id="{E155071A-4911-6A40-7594-696645ED01C2}"/>
              </a:ext>
            </a:extLst>
          </p:cNvPr>
          <p:cNvGraphicFramePr>
            <a:graphicFrameLocks noGrp="1"/>
          </p:cNvGraphicFramePr>
          <p:nvPr>
            <p:extLst>
              <p:ext uri="{D42A27DB-BD31-4B8C-83A1-F6EECF244321}">
                <p14:modId xmlns:p14="http://schemas.microsoft.com/office/powerpoint/2010/main" val="1774695128"/>
              </p:ext>
            </p:extLst>
          </p:nvPr>
        </p:nvGraphicFramePr>
        <p:xfrm>
          <a:off x="2032000" y="3330863"/>
          <a:ext cx="81280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268933532"/>
                    </a:ext>
                  </a:extLst>
                </a:gridCol>
                <a:gridCol w="1625600">
                  <a:extLst>
                    <a:ext uri="{9D8B030D-6E8A-4147-A177-3AD203B41FA5}">
                      <a16:colId xmlns:a16="http://schemas.microsoft.com/office/drawing/2014/main" val="2544418127"/>
                    </a:ext>
                  </a:extLst>
                </a:gridCol>
                <a:gridCol w="1625600">
                  <a:extLst>
                    <a:ext uri="{9D8B030D-6E8A-4147-A177-3AD203B41FA5}">
                      <a16:colId xmlns:a16="http://schemas.microsoft.com/office/drawing/2014/main" val="2609699661"/>
                    </a:ext>
                  </a:extLst>
                </a:gridCol>
                <a:gridCol w="1625600">
                  <a:extLst>
                    <a:ext uri="{9D8B030D-6E8A-4147-A177-3AD203B41FA5}">
                      <a16:colId xmlns:a16="http://schemas.microsoft.com/office/drawing/2014/main" val="1415736869"/>
                    </a:ext>
                  </a:extLst>
                </a:gridCol>
                <a:gridCol w="1625600">
                  <a:extLst>
                    <a:ext uri="{9D8B030D-6E8A-4147-A177-3AD203B41FA5}">
                      <a16:colId xmlns:a16="http://schemas.microsoft.com/office/drawing/2014/main" val="2819702508"/>
                    </a:ext>
                  </a:extLst>
                </a:gridCol>
              </a:tblGrid>
              <a:tr h="370840">
                <a:tc>
                  <a:txBody>
                    <a:bodyPr/>
                    <a:lstStyle/>
                    <a:p>
                      <a:r>
                        <a:rPr lang="en-AU" dirty="0"/>
                        <a:t>Model</a:t>
                      </a:r>
                    </a:p>
                  </a:txBody>
                  <a:tcPr/>
                </a:tc>
                <a:tc>
                  <a:txBody>
                    <a:bodyPr/>
                    <a:lstStyle/>
                    <a:p>
                      <a:r>
                        <a:rPr lang="en-AU" dirty="0"/>
                        <a:t>Cora-Full</a:t>
                      </a:r>
                    </a:p>
                  </a:txBody>
                  <a:tcPr/>
                </a:tc>
                <a:tc>
                  <a:txBody>
                    <a:bodyPr/>
                    <a:lstStyle/>
                    <a:p>
                      <a:r>
                        <a:rPr lang="en-AU" dirty="0"/>
                        <a:t>PubMed</a:t>
                      </a:r>
                    </a:p>
                  </a:txBody>
                  <a:tcPr/>
                </a:tc>
                <a:tc>
                  <a:txBody>
                    <a:bodyPr/>
                    <a:lstStyle/>
                    <a:p>
                      <a:r>
                        <a:rPr lang="en-AU" dirty="0"/>
                        <a:t>Reddit</a:t>
                      </a:r>
                    </a:p>
                  </a:txBody>
                  <a:tcPr/>
                </a:tc>
                <a:tc>
                  <a:txBody>
                    <a:bodyPr/>
                    <a:lstStyle/>
                    <a:p>
                      <a:r>
                        <a:rPr lang="en-AU" dirty="0"/>
                        <a:t>MAG-Scholar-C</a:t>
                      </a:r>
                    </a:p>
                  </a:txBody>
                  <a:tcPr/>
                </a:tc>
                <a:extLst>
                  <a:ext uri="{0D108BD9-81ED-4DB2-BD59-A6C34878D82A}">
                    <a16:rowId xmlns:a16="http://schemas.microsoft.com/office/drawing/2014/main" val="1159596099"/>
                  </a:ext>
                </a:extLst>
              </a:tr>
              <a:tr h="370840">
                <a:tc>
                  <a:txBody>
                    <a:bodyPr/>
                    <a:lstStyle/>
                    <a:p>
                      <a:r>
                        <a:rPr lang="en-AU" dirty="0"/>
                        <a:t>APPNP</a:t>
                      </a:r>
                    </a:p>
                  </a:txBody>
                  <a:tcPr/>
                </a:tc>
                <a:tc>
                  <a:txBody>
                    <a:bodyPr/>
                    <a:lstStyle/>
                    <a:p>
                      <a:r>
                        <a:rPr lang="en-AU" dirty="0"/>
                        <a:t>62.8</a:t>
                      </a:r>
                    </a:p>
                  </a:txBody>
                  <a:tcPr/>
                </a:tc>
                <a:tc>
                  <a:txBody>
                    <a:bodyPr/>
                    <a:lstStyle/>
                    <a:p>
                      <a:r>
                        <a:rPr lang="en-AU" b="1" dirty="0"/>
                        <a:t>76.9</a:t>
                      </a:r>
                    </a:p>
                  </a:txBody>
                  <a:tcPr/>
                </a:tc>
                <a:tc>
                  <a:txBody>
                    <a:bodyPr/>
                    <a:lstStyle/>
                    <a:p>
                      <a:r>
                        <a:rPr lang="en-AU" dirty="0"/>
                        <a:t>-</a:t>
                      </a:r>
                    </a:p>
                  </a:txBody>
                  <a:tcPr/>
                </a:tc>
                <a:tc>
                  <a:txBody>
                    <a:bodyPr/>
                    <a:lstStyle/>
                    <a:p>
                      <a:r>
                        <a:rPr lang="en-AU" dirty="0"/>
                        <a:t>-</a:t>
                      </a:r>
                    </a:p>
                  </a:txBody>
                  <a:tcPr/>
                </a:tc>
                <a:extLst>
                  <a:ext uri="{0D108BD9-81ED-4DB2-BD59-A6C34878D82A}">
                    <a16:rowId xmlns:a16="http://schemas.microsoft.com/office/drawing/2014/main" val="2521658567"/>
                  </a:ext>
                </a:extLst>
              </a:tr>
              <a:tr h="370840">
                <a:tc>
                  <a:txBody>
                    <a:bodyPr/>
                    <a:lstStyle/>
                    <a:p>
                      <a:r>
                        <a:rPr lang="en-AU" dirty="0"/>
                        <a:t>PPR-GO</a:t>
                      </a:r>
                    </a:p>
                  </a:txBody>
                  <a:tcPr/>
                </a:tc>
                <a:tc>
                  <a:txBody>
                    <a:bodyPr/>
                    <a:lstStyle/>
                    <a:p>
                      <a:r>
                        <a:rPr lang="en-AU" dirty="0"/>
                        <a:t>61.0</a:t>
                      </a:r>
                    </a:p>
                  </a:txBody>
                  <a:tcPr/>
                </a:tc>
                <a:tc>
                  <a:txBody>
                    <a:bodyPr/>
                    <a:lstStyle/>
                    <a:p>
                      <a:r>
                        <a:rPr lang="en-AU" dirty="0"/>
                        <a:t>75.2</a:t>
                      </a:r>
                    </a:p>
                  </a:txBody>
                  <a:tcPr/>
                </a:tc>
                <a:tc>
                  <a:txBody>
                    <a:bodyPr/>
                    <a:lstStyle/>
                    <a:p>
                      <a:r>
                        <a:rPr lang="en-AU" b="1" dirty="0"/>
                        <a:t>26.6</a:t>
                      </a:r>
                    </a:p>
                  </a:txBody>
                  <a:tcPr/>
                </a:tc>
                <a:tc>
                  <a:txBody>
                    <a:bodyPr/>
                    <a:lstStyle/>
                    <a:p>
                      <a:r>
                        <a:rPr lang="en-AU" dirty="0"/>
                        <a:t>69.3</a:t>
                      </a:r>
                    </a:p>
                  </a:txBody>
                  <a:tcPr/>
                </a:tc>
                <a:extLst>
                  <a:ext uri="{0D108BD9-81ED-4DB2-BD59-A6C34878D82A}">
                    <a16:rowId xmlns:a16="http://schemas.microsoft.com/office/drawing/2014/main" val="2346063262"/>
                  </a:ext>
                </a:extLst>
              </a:tr>
              <a:tr h="370840">
                <a:tc>
                  <a:txBody>
                    <a:bodyPr/>
                    <a:lstStyle/>
                    <a:p>
                      <a:r>
                        <a:rPr lang="en-AU" dirty="0"/>
                        <a:t>PPR-MLP (ours)</a:t>
                      </a:r>
                    </a:p>
                  </a:txBody>
                  <a:tcPr/>
                </a:tc>
                <a:tc>
                  <a:txBody>
                    <a:bodyPr/>
                    <a:lstStyle/>
                    <a:p>
                      <a:r>
                        <a:rPr lang="en-AU" b="1" dirty="0"/>
                        <a:t>62.97 ± 0.86</a:t>
                      </a:r>
                    </a:p>
                  </a:txBody>
                  <a:tcPr/>
                </a:tc>
                <a:tc>
                  <a:txBody>
                    <a:bodyPr/>
                    <a:lstStyle/>
                    <a:p>
                      <a:r>
                        <a:rPr lang="en-AU" dirty="0"/>
                        <a:t>76.00 </a:t>
                      </a:r>
                      <a:r>
                        <a:rPr lang="en-AU" b="0" dirty="0"/>
                        <a:t>± 2.27</a:t>
                      </a:r>
                      <a:endParaRPr lang="en-AU" dirty="0"/>
                    </a:p>
                  </a:txBody>
                  <a:tcPr/>
                </a:tc>
                <a:tc>
                  <a:txBody>
                    <a:bodyPr/>
                    <a:lstStyle/>
                    <a:p>
                      <a:r>
                        <a:rPr lang="en-AU" dirty="0"/>
                        <a:t>26.28 </a:t>
                      </a:r>
                      <a:r>
                        <a:rPr lang="en-AU" b="0" dirty="0"/>
                        <a:t>± 1.49</a:t>
                      </a:r>
                      <a:endParaRPr lang="en-AU" dirty="0"/>
                    </a:p>
                  </a:txBody>
                  <a:tcPr/>
                </a:tc>
                <a:tc>
                  <a:txBody>
                    <a:bodyPr/>
                    <a:lstStyle/>
                    <a:p>
                      <a:r>
                        <a:rPr lang="en-AU" b="1" dirty="0"/>
                        <a:t>73.94 ± 1.90</a:t>
                      </a:r>
                    </a:p>
                  </a:txBody>
                  <a:tcPr/>
                </a:tc>
                <a:extLst>
                  <a:ext uri="{0D108BD9-81ED-4DB2-BD59-A6C34878D82A}">
                    <a16:rowId xmlns:a16="http://schemas.microsoft.com/office/drawing/2014/main" val="2509913959"/>
                  </a:ext>
                </a:extLst>
              </a:tr>
            </a:tbl>
          </a:graphicData>
        </a:graphic>
      </p:graphicFrame>
      <p:sp>
        <p:nvSpPr>
          <p:cNvPr id="24" name="TextBox 23">
            <a:extLst>
              <a:ext uri="{FF2B5EF4-FFF2-40B4-BE49-F238E27FC236}">
                <a16:creationId xmlns:a16="http://schemas.microsoft.com/office/drawing/2014/main" id="{CFE003C8-E95B-4041-313A-6E969AABB13C}"/>
              </a:ext>
            </a:extLst>
          </p:cNvPr>
          <p:cNvSpPr txBox="1"/>
          <p:nvPr/>
        </p:nvSpPr>
        <p:spPr>
          <a:xfrm>
            <a:off x="922479" y="6266111"/>
            <a:ext cx="10296000" cy="369332"/>
          </a:xfrm>
          <a:prstGeom prst="rect">
            <a:avLst/>
          </a:prstGeom>
          <a:noFill/>
        </p:spPr>
        <p:txBody>
          <a:bodyPr wrap="square" rtlCol="0">
            <a:spAutoFit/>
          </a:bodyPr>
          <a:lstStyle/>
          <a:p>
            <a:r>
              <a:rPr lang="en-US" dirty="0" err="1"/>
              <a:t>Bojchevski</a:t>
            </a:r>
            <a:r>
              <a:rPr lang="en-US" dirty="0"/>
              <a:t> et al. </a:t>
            </a:r>
            <a:r>
              <a:rPr lang="en-US" i="1" dirty="0"/>
              <a:t>Scaling graph neural networks with approximate </a:t>
            </a:r>
            <a:r>
              <a:rPr lang="en-US" i="1" dirty="0" err="1"/>
              <a:t>pagerank</a:t>
            </a:r>
            <a:r>
              <a:rPr lang="en-US" dirty="0"/>
              <a:t>, KDD 2020</a:t>
            </a:r>
            <a:endParaRPr lang="en-AU" dirty="0"/>
          </a:p>
        </p:txBody>
      </p:sp>
    </p:spTree>
    <p:extLst>
      <p:ext uri="{BB962C8B-B14F-4D97-AF65-F5344CB8AC3E}">
        <p14:creationId xmlns:p14="http://schemas.microsoft.com/office/powerpoint/2010/main" val="399192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5569-AF3C-4E73-7365-42B9F17AEC9B}"/>
              </a:ext>
            </a:extLst>
          </p:cNvPr>
          <p:cNvSpPr>
            <a:spLocks noGrp="1"/>
          </p:cNvSpPr>
          <p:nvPr>
            <p:ph type="title"/>
          </p:nvPr>
        </p:nvSpPr>
        <p:spPr>
          <a:xfrm>
            <a:off x="1428765" y="384675"/>
            <a:ext cx="10296000" cy="887360"/>
          </a:xfrm>
        </p:spPr>
        <p:txBody>
          <a:bodyPr/>
          <a:lstStyle/>
          <a:p>
            <a:r>
              <a:rPr lang="en-AU" dirty="0"/>
              <a:t>Scalable GNNs</a:t>
            </a:r>
            <a:br>
              <a:rPr lang="en-AU" dirty="0"/>
            </a:br>
            <a:r>
              <a:rPr lang="en-AU" dirty="0"/>
              <a:t>PPR-MLP vs SIGN</a:t>
            </a:r>
          </a:p>
        </p:txBody>
      </p:sp>
      <p:grpSp>
        <p:nvGrpSpPr>
          <p:cNvPr id="13" name="Group 12">
            <a:extLst>
              <a:ext uri="{FF2B5EF4-FFF2-40B4-BE49-F238E27FC236}">
                <a16:creationId xmlns:a16="http://schemas.microsoft.com/office/drawing/2014/main" id="{E4F1ACE7-FDC0-1BB6-1E9E-A9FDFCE0F2C8}"/>
              </a:ext>
            </a:extLst>
          </p:cNvPr>
          <p:cNvGrpSpPr/>
          <p:nvPr/>
        </p:nvGrpSpPr>
        <p:grpSpPr>
          <a:xfrm>
            <a:off x="6198048" y="1322358"/>
            <a:ext cx="4684144" cy="1962673"/>
            <a:chOff x="847149" y="4091051"/>
            <a:chExt cx="4684144" cy="1962673"/>
          </a:xfrm>
        </p:grpSpPr>
        <p:cxnSp>
          <p:nvCxnSpPr>
            <p:cNvPr id="3" name="Straight Arrow Connector 2">
              <a:extLst>
                <a:ext uri="{FF2B5EF4-FFF2-40B4-BE49-F238E27FC236}">
                  <a16:creationId xmlns:a16="http://schemas.microsoft.com/office/drawing/2014/main" id="{FF881575-1DFC-0024-CF21-4C60650F80C5}"/>
                </a:ext>
              </a:extLst>
            </p:cNvPr>
            <p:cNvCxnSpPr>
              <a:cxnSpLocks/>
              <a:endCxn id="5" idx="1"/>
            </p:cNvCxnSpPr>
            <p:nvPr/>
          </p:nvCxnSpPr>
          <p:spPr>
            <a:xfrm>
              <a:off x="847149" y="5447741"/>
              <a:ext cx="669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3B929E0-1808-0F35-1904-C741A5EABB96}"/>
                </a:ext>
              </a:extLst>
            </p:cNvPr>
            <p:cNvSpPr txBox="1"/>
            <p:nvPr/>
          </p:nvSpPr>
          <p:spPr>
            <a:xfrm flipH="1">
              <a:off x="1309808" y="4091051"/>
              <a:ext cx="2749240" cy="369332"/>
            </a:xfrm>
            <a:prstGeom prst="rect">
              <a:avLst/>
            </a:prstGeom>
            <a:noFill/>
          </p:spPr>
          <p:txBody>
            <a:bodyPr wrap="square" rtlCol="0">
              <a:spAutoFit/>
            </a:bodyPr>
            <a:lstStyle/>
            <a:p>
              <a:r>
                <a:rPr lang="en-AU" dirty="0"/>
                <a:t>PPR-MLP</a:t>
              </a:r>
            </a:p>
          </p:txBody>
        </p:sp>
        <p:sp>
          <p:nvSpPr>
            <p:cNvPr id="5" name="Rectangle: Rounded Corners 4">
              <a:extLst>
                <a:ext uri="{FF2B5EF4-FFF2-40B4-BE49-F238E27FC236}">
                  <a16:creationId xmlns:a16="http://schemas.microsoft.com/office/drawing/2014/main" id="{7C591E18-3986-084B-75B2-9F7E08D15BC2}"/>
                </a:ext>
              </a:extLst>
            </p:cNvPr>
            <p:cNvSpPr/>
            <p:nvPr/>
          </p:nvSpPr>
          <p:spPr>
            <a:xfrm>
              <a:off x="1517137" y="4841758"/>
              <a:ext cx="1460738" cy="121196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t>PageRank Propagation</a:t>
              </a:r>
            </a:p>
          </p:txBody>
        </p:sp>
        <p:sp>
          <p:nvSpPr>
            <p:cNvPr id="6" name="Rectangle: Rounded Corners 5">
              <a:extLst>
                <a:ext uri="{FF2B5EF4-FFF2-40B4-BE49-F238E27FC236}">
                  <a16:creationId xmlns:a16="http://schemas.microsoft.com/office/drawing/2014/main" id="{A3AF8E3E-0DAA-EEF5-D034-A6C889CB98B7}"/>
                </a:ext>
              </a:extLst>
            </p:cNvPr>
            <p:cNvSpPr/>
            <p:nvPr/>
          </p:nvSpPr>
          <p:spPr>
            <a:xfrm>
              <a:off x="3576536" y="4841758"/>
              <a:ext cx="1460738" cy="1211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Shallow</a:t>
              </a:r>
            </a:p>
            <a:p>
              <a:pPr algn="ctr"/>
              <a:r>
                <a:rPr lang="en-AU" dirty="0"/>
                <a:t>MLP</a:t>
              </a:r>
            </a:p>
          </p:txBody>
        </p:sp>
        <p:cxnSp>
          <p:nvCxnSpPr>
            <p:cNvPr id="7" name="Straight Arrow Connector 6">
              <a:extLst>
                <a:ext uri="{FF2B5EF4-FFF2-40B4-BE49-F238E27FC236}">
                  <a16:creationId xmlns:a16="http://schemas.microsoft.com/office/drawing/2014/main" id="{2590E5A4-48F6-8621-202C-AD1FD6A4EB19}"/>
                </a:ext>
              </a:extLst>
            </p:cNvPr>
            <p:cNvCxnSpPr>
              <a:cxnSpLocks/>
              <a:stCxn id="5" idx="3"/>
              <a:endCxn id="6" idx="1"/>
            </p:cNvCxnSpPr>
            <p:nvPr/>
          </p:nvCxnSpPr>
          <p:spPr>
            <a:xfrm>
              <a:off x="2977875" y="5447741"/>
              <a:ext cx="598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27DDDEC-CA6E-6EF0-E7C6-BCCE8CDBDA1C}"/>
                </a:ext>
              </a:extLst>
            </p:cNvPr>
            <p:cNvCxnSpPr>
              <a:cxnSpLocks/>
              <a:stCxn id="6" idx="3"/>
            </p:cNvCxnSpPr>
            <p:nvPr/>
          </p:nvCxnSpPr>
          <p:spPr>
            <a:xfrm>
              <a:off x="5037274" y="5447741"/>
              <a:ext cx="494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818D37A-7EDB-E1F9-BDB9-AE8B32B5455D}"/>
                </a:ext>
              </a:extLst>
            </p:cNvPr>
            <p:cNvCxnSpPr/>
            <p:nvPr/>
          </p:nvCxnSpPr>
          <p:spPr>
            <a:xfrm flipV="1">
              <a:off x="1182143" y="4631023"/>
              <a:ext cx="0" cy="816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8EC72CE-67B7-B15A-57F7-F6DB684B3FE3}"/>
                </a:ext>
              </a:extLst>
            </p:cNvPr>
            <p:cNvCxnSpPr/>
            <p:nvPr/>
          </p:nvCxnSpPr>
          <p:spPr>
            <a:xfrm>
              <a:off x="1182143" y="4631023"/>
              <a:ext cx="20950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0FD19D-C9F5-F2A9-8D71-0871877B44CE}"/>
                </a:ext>
              </a:extLst>
            </p:cNvPr>
            <p:cNvCxnSpPr/>
            <p:nvPr/>
          </p:nvCxnSpPr>
          <p:spPr>
            <a:xfrm>
              <a:off x="3277205" y="4631023"/>
              <a:ext cx="0" cy="816718"/>
            </a:xfrm>
            <a:prstGeom prst="line">
              <a:avLst/>
            </a:prstGeom>
          </p:spPr>
          <p:style>
            <a:lnRef idx="1">
              <a:schemeClr val="accent1"/>
            </a:lnRef>
            <a:fillRef idx="0">
              <a:schemeClr val="accent1"/>
            </a:fillRef>
            <a:effectRef idx="0">
              <a:schemeClr val="accent1"/>
            </a:effectRef>
            <a:fontRef idx="minor">
              <a:schemeClr val="tx1"/>
            </a:fontRef>
          </p:style>
        </p:cxnSp>
        <p:sp>
          <p:nvSpPr>
            <p:cNvPr id="29" name="Plus Sign 28">
              <a:extLst>
                <a:ext uri="{FF2B5EF4-FFF2-40B4-BE49-F238E27FC236}">
                  <a16:creationId xmlns:a16="http://schemas.microsoft.com/office/drawing/2014/main" id="{C17D1980-8A28-58B3-637E-99EDB2BBF27F}"/>
                </a:ext>
              </a:extLst>
            </p:cNvPr>
            <p:cNvSpPr/>
            <p:nvPr/>
          </p:nvSpPr>
          <p:spPr>
            <a:xfrm>
              <a:off x="3141776" y="5312509"/>
              <a:ext cx="284671" cy="284671"/>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xmlns:a14="http://schemas.microsoft.com/office/drawing/2010/main">
        <mc:Choice Requires="a14">
          <p:sp>
            <p:nvSpPr>
              <p:cNvPr id="31" name="Rectangle: Rounded Corners 30">
                <a:extLst>
                  <a:ext uri="{FF2B5EF4-FFF2-40B4-BE49-F238E27FC236}">
                    <a16:creationId xmlns:a16="http://schemas.microsoft.com/office/drawing/2014/main" id="{8569604D-2CEC-1AA0-7CFE-AFC1A76AA967}"/>
                  </a:ext>
                </a:extLst>
              </p:cNvPr>
              <p:cNvSpPr/>
              <p:nvPr/>
            </p:nvSpPr>
            <p:spPr>
              <a:xfrm>
                <a:off x="1781097" y="1608179"/>
                <a:ext cx="848837" cy="3693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1</m:t>
                          </m:r>
                        </m:sub>
                      </m:sSub>
                      <m:r>
                        <a:rPr lang="en-AU" b="0" i="1" smtClean="0">
                          <a:latin typeface="Cambria Math" panose="02040503050406030204" pitchFamily="18" charset="0"/>
                        </a:rPr>
                        <m:t>(</m:t>
                      </m:r>
                      <m:r>
                        <a:rPr lang="en-AU" b="0" i="1" smtClean="0">
                          <a:latin typeface="Cambria Math" panose="02040503050406030204" pitchFamily="18" charset="0"/>
                        </a:rPr>
                        <m:t>𝐴</m:t>
                      </m:r>
                      <m:r>
                        <a:rPr lang="en-AU" b="0" i="1" smtClean="0">
                          <a:latin typeface="Cambria Math" panose="02040503050406030204" pitchFamily="18" charset="0"/>
                        </a:rPr>
                        <m:t>)</m:t>
                      </m:r>
                    </m:oMath>
                  </m:oMathPara>
                </a14:m>
                <a:endParaRPr lang="en-AU" dirty="0"/>
              </a:p>
            </p:txBody>
          </p:sp>
        </mc:Choice>
        <mc:Fallback xmlns="">
          <p:sp>
            <p:nvSpPr>
              <p:cNvPr id="31" name="Rectangle: Rounded Corners 30">
                <a:extLst>
                  <a:ext uri="{FF2B5EF4-FFF2-40B4-BE49-F238E27FC236}">
                    <a16:creationId xmlns:a16="http://schemas.microsoft.com/office/drawing/2014/main" id="{8569604D-2CEC-1AA0-7CFE-AFC1A76AA967}"/>
                  </a:ext>
                </a:extLst>
              </p:cNvPr>
              <p:cNvSpPr>
                <a:spLocks noRot="1" noChangeAspect="1" noMove="1" noResize="1" noEditPoints="1" noAdjustHandles="1" noChangeArrowheads="1" noChangeShapeType="1" noTextEdit="1"/>
              </p:cNvSpPr>
              <p:nvPr/>
            </p:nvSpPr>
            <p:spPr>
              <a:xfrm>
                <a:off x="1781097" y="1608179"/>
                <a:ext cx="848837" cy="369330"/>
              </a:xfrm>
              <a:prstGeom prst="roundRect">
                <a:avLst/>
              </a:prstGeom>
              <a:blipFill>
                <a:blip r:embed="rId3"/>
                <a:stretch>
                  <a:fillRect b="-1290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2" name="Rectangle: Rounded Corners 31">
                <a:extLst>
                  <a:ext uri="{FF2B5EF4-FFF2-40B4-BE49-F238E27FC236}">
                    <a16:creationId xmlns:a16="http://schemas.microsoft.com/office/drawing/2014/main" id="{2F31C08F-C85C-84B0-E2A8-AD51A9776E20}"/>
                  </a:ext>
                </a:extLst>
              </p:cNvPr>
              <p:cNvSpPr/>
              <p:nvPr/>
            </p:nvSpPr>
            <p:spPr>
              <a:xfrm>
                <a:off x="1778226" y="2140143"/>
                <a:ext cx="848837" cy="3693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2</m:t>
                          </m:r>
                        </m:sub>
                      </m:sSub>
                      <m:r>
                        <a:rPr lang="en-AU" b="0" i="1" smtClean="0">
                          <a:latin typeface="Cambria Math" panose="02040503050406030204" pitchFamily="18" charset="0"/>
                        </a:rPr>
                        <m:t>(</m:t>
                      </m:r>
                      <m:r>
                        <a:rPr lang="en-AU" b="0" i="1" smtClean="0">
                          <a:latin typeface="Cambria Math" panose="02040503050406030204" pitchFamily="18" charset="0"/>
                        </a:rPr>
                        <m:t>𝐴</m:t>
                      </m:r>
                      <m:r>
                        <a:rPr lang="en-AU" b="0" i="1" smtClean="0">
                          <a:latin typeface="Cambria Math" panose="02040503050406030204" pitchFamily="18" charset="0"/>
                        </a:rPr>
                        <m:t>)</m:t>
                      </m:r>
                    </m:oMath>
                  </m:oMathPara>
                </a14:m>
                <a:endParaRPr lang="en-AU" dirty="0"/>
              </a:p>
            </p:txBody>
          </p:sp>
        </mc:Choice>
        <mc:Fallback xmlns="">
          <p:sp>
            <p:nvSpPr>
              <p:cNvPr id="32" name="Rectangle: Rounded Corners 31">
                <a:extLst>
                  <a:ext uri="{FF2B5EF4-FFF2-40B4-BE49-F238E27FC236}">
                    <a16:creationId xmlns:a16="http://schemas.microsoft.com/office/drawing/2014/main" id="{2F31C08F-C85C-84B0-E2A8-AD51A9776E20}"/>
                  </a:ext>
                </a:extLst>
              </p:cNvPr>
              <p:cNvSpPr>
                <a:spLocks noRot="1" noChangeAspect="1" noMove="1" noResize="1" noEditPoints="1" noAdjustHandles="1" noChangeArrowheads="1" noChangeShapeType="1" noTextEdit="1"/>
              </p:cNvSpPr>
              <p:nvPr/>
            </p:nvSpPr>
            <p:spPr>
              <a:xfrm>
                <a:off x="1778226" y="2140143"/>
                <a:ext cx="848837" cy="369330"/>
              </a:xfrm>
              <a:prstGeom prst="roundRect">
                <a:avLst/>
              </a:prstGeom>
              <a:blipFill>
                <a:blip r:embed="rId4"/>
                <a:stretch>
                  <a:fillRect b="-11111"/>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ED7EAD28-A44B-D779-E536-F4EA5BD5694D}"/>
                  </a:ext>
                </a:extLst>
              </p:cNvPr>
              <p:cNvSpPr/>
              <p:nvPr/>
            </p:nvSpPr>
            <p:spPr>
              <a:xfrm>
                <a:off x="1775354" y="2689360"/>
                <a:ext cx="848837" cy="3693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3</m:t>
                          </m:r>
                        </m:sub>
                      </m:sSub>
                      <m:r>
                        <a:rPr lang="en-AU" b="0" i="1" smtClean="0">
                          <a:latin typeface="Cambria Math" panose="02040503050406030204" pitchFamily="18" charset="0"/>
                        </a:rPr>
                        <m:t>(</m:t>
                      </m:r>
                      <m:r>
                        <a:rPr lang="en-AU" b="0" i="1" smtClean="0">
                          <a:latin typeface="Cambria Math" panose="02040503050406030204" pitchFamily="18" charset="0"/>
                        </a:rPr>
                        <m:t>𝐴</m:t>
                      </m:r>
                      <m:r>
                        <a:rPr lang="en-AU" b="0" i="1" smtClean="0">
                          <a:latin typeface="Cambria Math" panose="02040503050406030204" pitchFamily="18" charset="0"/>
                        </a:rPr>
                        <m:t>)</m:t>
                      </m:r>
                    </m:oMath>
                  </m:oMathPara>
                </a14:m>
                <a:endParaRPr lang="en-AU" dirty="0"/>
              </a:p>
            </p:txBody>
          </p:sp>
        </mc:Choice>
        <mc:Fallback xmlns="">
          <p:sp>
            <p:nvSpPr>
              <p:cNvPr id="33" name="Rectangle: Rounded Corners 32">
                <a:extLst>
                  <a:ext uri="{FF2B5EF4-FFF2-40B4-BE49-F238E27FC236}">
                    <a16:creationId xmlns:a16="http://schemas.microsoft.com/office/drawing/2014/main" id="{ED7EAD28-A44B-D779-E536-F4EA5BD5694D}"/>
                  </a:ext>
                </a:extLst>
              </p:cNvPr>
              <p:cNvSpPr>
                <a:spLocks noRot="1" noChangeAspect="1" noMove="1" noResize="1" noEditPoints="1" noAdjustHandles="1" noChangeArrowheads="1" noChangeShapeType="1" noTextEdit="1"/>
              </p:cNvSpPr>
              <p:nvPr/>
            </p:nvSpPr>
            <p:spPr>
              <a:xfrm>
                <a:off x="1775354" y="2689360"/>
                <a:ext cx="848837" cy="369330"/>
              </a:xfrm>
              <a:prstGeom prst="roundRect">
                <a:avLst/>
              </a:prstGeom>
              <a:blipFill>
                <a:blip r:embed="rId5"/>
                <a:stretch>
                  <a:fillRect b="-11111"/>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4" name="Rectangle: Rounded Corners 33">
                <a:extLst>
                  <a:ext uri="{FF2B5EF4-FFF2-40B4-BE49-F238E27FC236}">
                    <a16:creationId xmlns:a16="http://schemas.microsoft.com/office/drawing/2014/main" id="{CC0C7D23-9D6E-EBE8-E040-B347A71A8418}"/>
                  </a:ext>
                </a:extLst>
              </p:cNvPr>
              <p:cNvSpPr/>
              <p:nvPr/>
            </p:nvSpPr>
            <p:spPr>
              <a:xfrm>
                <a:off x="1792883" y="3531862"/>
                <a:ext cx="848837" cy="3693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10</m:t>
                          </m:r>
                        </m:sub>
                      </m:sSub>
                      <m:r>
                        <a:rPr lang="en-AU" b="0" i="1" smtClean="0">
                          <a:latin typeface="Cambria Math" panose="02040503050406030204" pitchFamily="18" charset="0"/>
                        </a:rPr>
                        <m:t>(</m:t>
                      </m:r>
                      <m:r>
                        <a:rPr lang="en-AU" b="0" i="1" smtClean="0">
                          <a:latin typeface="Cambria Math" panose="02040503050406030204" pitchFamily="18" charset="0"/>
                        </a:rPr>
                        <m:t>𝐴</m:t>
                      </m:r>
                      <m:r>
                        <a:rPr lang="en-AU" b="0" i="1" smtClean="0">
                          <a:latin typeface="Cambria Math" panose="02040503050406030204" pitchFamily="18" charset="0"/>
                        </a:rPr>
                        <m:t>)</m:t>
                      </m:r>
                    </m:oMath>
                  </m:oMathPara>
                </a14:m>
                <a:endParaRPr lang="en-AU" dirty="0"/>
              </a:p>
            </p:txBody>
          </p:sp>
        </mc:Choice>
        <mc:Fallback xmlns="">
          <p:sp>
            <p:nvSpPr>
              <p:cNvPr id="34" name="Rectangle: Rounded Corners 33">
                <a:extLst>
                  <a:ext uri="{FF2B5EF4-FFF2-40B4-BE49-F238E27FC236}">
                    <a16:creationId xmlns:a16="http://schemas.microsoft.com/office/drawing/2014/main" id="{CC0C7D23-9D6E-EBE8-E040-B347A71A8418}"/>
                  </a:ext>
                </a:extLst>
              </p:cNvPr>
              <p:cNvSpPr>
                <a:spLocks noRot="1" noChangeAspect="1" noMove="1" noResize="1" noEditPoints="1" noAdjustHandles="1" noChangeArrowheads="1" noChangeShapeType="1" noTextEdit="1"/>
              </p:cNvSpPr>
              <p:nvPr/>
            </p:nvSpPr>
            <p:spPr>
              <a:xfrm>
                <a:off x="1792883" y="3531862"/>
                <a:ext cx="848837" cy="369330"/>
              </a:xfrm>
              <a:prstGeom prst="roundRect">
                <a:avLst/>
              </a:prstGeom>
              <a:blipFill>
                <a:blip r:embed="rId6"/>
                <a:stretch>
                  <a:fillRect l="-2128" b="-11111"/>
                </a:stretch>
              </a:blipFill>
            </p:spPr>
            <p:txBody>
              <a:bodyPr/>
              <a:lstStyle/>
              <a:p>
                <a:r>
                  <a:rPr lang="en-AU">
                    <a:noFill/>
                  </a:rPr>
                  <a:t> </a:t>
                </a:r>
              </a:p>
            </p:txBody>
          </p:sp>
        </mc:Fallback>
      </mc:AlternateContent>
      <p:sp>
        <p:nvSpPr>
          <p:cNvPr id="51" name="Oval 50">
            <a:extLst>
              <a:ext uri="{FF2B5EF4-FFF2-40B4-BE49-F238E27FC236}">
                <a16:creationId xmlns:a16="http://schemas.microsoft.com/office/drawing/2014/main" id="{9442BC60-A16B-C952-231B-DC5685534B98}"/>
              </a:ext>
            </a:extLst>
          </p:cNvPr>
          <p:cNvSpPr/>
          <p:nvPr/>
        </p:nvSpPr>
        <p:spPr>
          <a:xfrm>
            <a:off x="2148723" y="315722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6277B340-59D0-9A35-5272-03C4C6EFBB87}"/>
              </a:ext>
            </a:extLst>
          </p:cNvPr>
          <p:cNvSpPr/>
          <p:nvPr/>
        </p:nvSpPr>
        <p:spPr>
          <a:xfrm>
            <a:off x="2145851" y="328374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FB8F7983-5A76-D121-6194-5ED2CFCEDD32}"/>
              </a:ext>
            </a:extLst>
          </p:cNvPr>
          <p:cNvSpPr/>
          <p:nvPr/>
        </p:nvSpPr>
        <p:spPr>
          <a:xfrm>
            <a:off x="2145850" y="340451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Rounded Corners 54">
            <a:extLst>
              <a:ext uri="{FF2B5EF4-FFF2-40B4-BE49-F238E27FC236}">
                <a16:creationId xmlns:a16="http://schemas.microsoft.com/office/drawing/2014/main" id="{5CF27E7F-C329-EB44-B72F-E2E2DB2611A4}"/>
              </a:ext>
            </a:extLst>
          </p:cNvPr>
          <p:cNvSpPr/>
          <p:nvPr/>
        </p:nvSpPr>
        <p:spPr>
          <a:xfrm>
            <a:off x="3576536" y="2060134"/>
            <a:ext cx="1460738" cy="1211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Shallow</a:t>
            </a:r>
          </a:p>
          <a:p>
            <a:pPr algn="ctr"/>
            <a:r>
              <a:rPr lang="en-AU" dirty="0"/>
              <a:t>MLP</a:t>
            </a:r>
          </a:p>
        </p:txBody>
      </p:sp>
      <p:sp>
        <p:nvSpPr>
          <p:cNvPr id="56" name="Plus Sign 55">
            <a:extLst>
              <a:ext uri="{FF2B5EF4-FFF2-40B4-BE49-F238E27FC236}">
                <a16:creationId xmlns:a16="http://schemas.microsoft.com/office/drawing/2014/main" id="{ADF7247E-C85E-A076-2C4A-904DE8AB097B}"/>
              </a:ext>
            </a:extLst>
          </p:cNvPr>
          <p:cNvSpPr/>
          <p:nvPr/>
        </p:nvSpPr>
        <p:spPr>
          <a:xfrm>
            <a:off x="3078518" y="2522719"/>
            <a:ext cx="284671" cy="284671"/>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8" name="Straight Arrow Connector 57">
            <a:extLst>
              <a:ext uri="{FF2B5EF4-FFF2-40B4-BE49-F238E27FC236}">
                <a16:creationId xmlns:a16="http://schemas.microsoft.com/office/drawing/2014/main" id="{B34C4838-A969-7BCF-697C-9FA139889681}"/>
              </a:ext>
            </a:extLst>
          </p:cNvPr>
          <p:cNvCxnSpPr>
            <a:stCxn id="56" idx="0"/>
            <a:endCxn id="55" idx="1"/>
          </p:cNvCxnSpPr>
          <p:nvPr/>
        </p:nvCxnSpPr>
        <p:spPr>
          <a:xfrm>
            <a:off x="3325456" y="2665055"/>
            <a:ext cx="251080" cy="1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3E036DE-A56D-E273-6F7D-CB9ABC3AF097}"/>
              </a:ext>
            </a:extLst>
          </p:cNvPr>
          <p:cNvCxnSpPr>
            <a:cxnSpLocks/>
            <a:stCxn id="55" idx="3"/>
          </p:cNvCxnSpPr>
          <p:nvPr/>
        </p:nvCxnSpPr>
        <p:spPr>
          <a:xfrm flipV="1">
            <a:off x="5037274" y="2665054"/>
            <a:ext cx="494019" cy="1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E5B60F-299B-8B2B-0336-3ED78ED9C1ED}"/>
              </a:ext>
            </a:extLst>
          </p:cNvPr>
          <p:cNvCxnSpPr>
            <a:stCxn id="31" idx="3"/>
          </p:cNvCxnSpPr>
          <p:nvPr/>
        </p:nvCxnSpPr>
        <p:spPr>
          <a:xfrm>
            <a:off x="2629934" y="1792844"/>
            <a:ext cx="5909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2DB6AF2-64C6-C0D8-BED3-2BAFACFC4719}"/>
              </a:ext>
            </a:extLst>
          </p:cNvPr>
          <p:cNvCxnSpPr>
            <a:stCxn id="56" idx="3"/>
          </p:cNvCxnSpPr>
          <p:nvPr/>
        </p:nvCxnSpPr>
        <p:spPr>
          <a:xfrm flipH="1" flipV="1">
            <a:off x="3220853" y="1792844"/>
            <a:ext cx="1" cy="767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3BCD81-7A69-BD80-FAC5-37F765DE53D8}"/>
              </a:ext>
            </a:extLst>
          </p:cNvPr>
          <p:cNvCxnSpPr>
            <a:stCxn id="34" idx="3"/>
          </p:cNvCxnSpPr>
          <p:nvPr/>
        </p:nvCxnSpPr>
        <p:spPr>
          <a:xfrm>
            <a:off x="2641720" y="3716527"/>
            <a:ext cx="5791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2CFB842-5CFD-ECC0-7ED3-53C9B15350C4}"/>
              </a:ext>
            </a:extLst>
          </p:cNvPr>
          <p:cNvCxnSpPr>
            <a:stCxn id="56" idx="1"/>
          </p:cNvCxnSpPr>
          <p:nvPr/>
        </p:nvCxnSpPr>
        <p:spPr>
          <a:xfrm flipH="1">
            <a:off x="3220853" y="2769657"/>
            <a:ext cx="1" cy="946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74B4E10-DFCE-441F-4AE5-1C4B83ACADCE}"/>
              </a:ext>
            </a:extLst>
          </p:cNvPr>
          <p:cNvCxnSpPr>
            <a:stCxn id="32" idx="3"/>
          </p:cNvCxnSpPr>
          <p:nvPr/>
        </p:nvCxnSpPr>
        <p:spPr>
          <a:xfrm>
            <a:off x="2627063" y="2324808"/>
            <a:ext cx="5937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928346D-EB0B-9459-3B4F-C2328AF32181}"/>
              </a:ext>
            </a:extLst>
          </p:cNvPr>
          <p:cNvCxnSpPr>
            <a:stCxn id="33" idx="3"/>
          </p:cNvCxnSpPr>
          <p:nvPr/>
        </p:nvCxnSpPr>
        <p:spPr>
          <a:xfrm>
            <a:off x="2624191" y="2874025"/>
            <a:ext cx="596662" cy="0"/>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0222249-C7F3-470E-2ADD-1C1A3E126B4D}"/>
              </a:ext>
            </a:extLst>
          </p:cNvPr>
          <p:cNvSpPr txBox="1"/>
          <p:nvPr/>
        </p:nvSpPr>
        <p:spPr>
          <a:xfrm flipH="1">
            <a:off x="1309808" y="1197010"/>
            <a:ext cx="2749240" cy="369332"/>
          </a:xfrm>
          <a:prstGeom prst="rect">
            <a:avLst/>
          </a:prstGeom>
          <a:noFill/>
        </p:spPr>
        <p:txBody>
          <a:bodyPr wrap="square" rtlCol="0">
            <a:spAutoFit/>
          </a:bodyPr>
          <a:lstStyle/>
          <a:p>
            <a:r>
              <a:rPr lang="en-AU" dirty="0"/>
              <a:t>SIGN</a:t>
            </a:r>
          </a:p>
        </p:txBody>
      </p:sp>
      <p:cxnSp>
        <p:nvCxnSpPr>
          <p:cNvPr id="77" name="Straight Connector 76">
            <a:extLst>
              <a:ext uri="{FF2B5EF4-FFF2-40B4-BE49-F238E27FC236}">
                <a16:creationId xmlns:a16="http://schemas.microsoft.com/office/drawing/2014/main" id="{69A0DFFB-2DF1-5C47-DBB6-5563CCBB8CCF}"/>
              </a:ext>
            </a:extLst>
          </p:cNvPr>
          <p:cNvCxnSpPr>
            <a:cxnSpLocks/>
          </p:cNvCxnSpPr>
          <p:nvPr/>
        </p:nvCxnSpPr>
        <p:spPr>
          <a:xfrm flipV="1">
            <a:off x="1182143" y="1792844"/>
            <a:ext cx="0" cy="1923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60FEC0F-A3B9-95DD-83EA-0AD1B571127B}"/>
              </a:ext>
            </a:extLst>
          </p:cNvPr>
          <p:cNvCxnSpPr>
            <a:cxnSpLocks/>
          </p:cNvCxnSpPr>
          <p:nvPr/>
        </p:nvCxnSpPr>
        <p:spPr>
          <a:xfrm>
            <a:off x="847149" y="2666117"/>
            <a:ext cx="3349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28FDF83-E03D-E1F8-AE96-87D2FEF1A1F9}"/>
              </a:ext>
            </a:extLst>
          </p:cNvPr>
          <p:cNvCxnSpPr>
            <a:endCxn id="34" idx="1"/>
          </p:cNvCxnSpPr>
          <p:nvPr/>
        </p:nvCxnSpPr>
        <p:spPr>
          <a:xfrm>
            <a:off x="1182143" y="3716527"/>
            <a:ext cx="610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ECFE913-05EE-6031-FC12-1A5ED25C58F4}"/>
              </a:ext>
            </a:extLst>
          </p:cNvPr>
          <p:cNvCxnSpPr>
            <a:endCxn id="33" idx="1"/>
          </p:cNvCxnSpPr>
          <p:nvPr/>
        </p:nvCxnSpPr>
        <p:spPr>
          <a:xfrm>
            <a:off x="1182143" y="2874025"/>
            <a:ext cx="5932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59008AC-FAD3-C8E2-E11C-AD7B4B43003C}"/>
              </a:ext>
            </a:extLst>
          </p:cNvPr>
          <p:cNvCxnSpPr>
            <a:endCxn id="32" idx="1"/>
          </p:cNvCxnSpPr>
          <p:nvPr/>
        </p:nvCxnSpPr>
        <p:spPr>
          <a:xfrm>
            <a:off x="1182143" y="2324808"/>
            <a:ext cx="596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F2F9E70-1098-58D6-6FA4-8D9821BA5564}"/>
              </a:ext>
            </a:extLst>
          </p:cNvPr>
          <p:cNvCxnSpPr>
            <a:endCxn id="31" idx="1"/>
          </p:cNvCxnSpPr>
          <p:nvPr/>
        </p:nvCxnSpPr>
        <p:spPr>
          <a:xfrm>
            <a:off x="1182143" y="1792844"/>
            <a:ext cx="598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E26F77AA-D2E9-03C9-0B6B-7AA778E8CBBD}"/>
              </a:ext>
            </a:extLst>
          </p:cNvPr>
          <p:cNvSpPr>
            <a:spLocks noGrp="1"/>
          </p:cNvSpPr>
          <p:nvPr>
            <p:ph type="sldNum" sz="quarter" idx="12"/>
          </p:nvPr>
        </p:nvSpPr>
        <p:spPr/>
        <p:txBody>
          <a:bodyPr/>
          <a:lstStyle/>
          <a:p>
            <a:fld id="{06991F25-80F8-4F5B-8857-A14BF56E37AC}" type="slidenum">
              <a:rPr lang="en-AU" smtClean="0"/>
              <a:t>15</a:t>
            </a:fld>
            <a:endParaRPr lang="en-AU"/>
          </a:p>
        </p:txBody>
      </p:sp>
      <p:graphicFrame>
        <p:nvGraphicFramePr>
          <p:cNvPr id="11" name="Table 11">
            <a:extLst>
              <a:ext uri="{FF2B5EF4-FFF2-40B4-BE49-F238E27FC236}">
                <a16:creationId xmlns:a16="http://schemas.microsoft.com/office/drawing/2014/main" id="{408E14CC-0ECE-4ADE-79AA-D36F5D7DDDC4}"/>
              </a:ext>
            </a:extLst>
          </p:cNvPr>
          <p:cNvGraphicFramePr>
            <a:graphicFrameLocks noGrp="1"/>
          </p:cNvGraphicFramePr>
          <p:nvPr>
            <p:extLst>
              <p:ext uri="{D42A27DB-BD31-4B8C-83A1-F6EECF244321}">
                <p14:modId xmlns:p14="http://schemas.microsoft.com/office/powerpoint/2010/main" val="1379213931"/>
              </p:ext>
            </p:extLst>
          </p:nvPr>
        </p:nvGraphicFramePr>
        <p:xfrm>
          <a:off x="3527252" y="3975282"/>
          <a:ext cx="4008082" cy="1854200"/>
        </p:xfrm>
        <a:graphic>
          <a:graphicData uri="http://schemas.openxmlformats.org/drawingml/2006/table">
            <a:tbl>
              <a:tblPr firstRow="1" bandRow="1">
                <a:tableStyleId>{5C22544A-7EE6-4342-B048-85BDC9FD1C3A}</a:tableStyleId>
              </a:tblPr>
              <a:tblGrid>
                <a:gridCol w="2004041">
                  <a:extLst>
                    <a:ext uri="{9D8B030D-6E8A-4147-A177-3AD203B41FA5}">
                      <a16:colId xmlns:a16="http://schemas.microsoft.com/office/drawing/2014/main" val="3320852213"/>
                    </a:ext>
                  </a:extLst>
                </a:gridCol>
                <a:gridCol w="2004041">
                  <a:extLst>
                    <a:ext uri="{9D8B030D-6E8A-4147-A177-3AD203B41FA5}">
                      <a16:colId xmlns:a16="http://schemas.microsoft.com/office/drawing/2014/main" val="2597833472"/>
                    </a:ext>
                  </a:extLst>
                </a:gridCol>
              </a:tblGrid>
              <a:tr h="370840">
                <a:tc>
                  <a:txBody>
                    <a:bodyPr/>
                    <a:lstStyle/>
                    <a:p>
                      <a:r>
                        <a:rPr lang="en-AU" dirty="0"/>
                        <a:t>Model</a:t>
                      </a:r>
                    </a:p>
                  </a:txBody>
                  <a:tcPr/>
                </a:tc>
                <a:tc>
                  <a:txBody>
                    <a:bodyPr/>
                    <a:lstStyle/>
                    <a:p>
                      <a:r>
                        <a:rPr lang="en-AU" dirty="0" err="1"/>
                        <a:t>ogbn-arxiv</a:t>
                      </a:r>
                      <a:endParaRPr lang="en-AU" dirty="0"/>
                    </a:p>
                  </a:txBody>
                  <a:tcPr/>
                </a:tc>
                <a:extLst>
                  <a:ext uri="{0D108BD9-81ED-4DB2-BD59-A6C34878D82A}">
                    <a16:rowId xmlns:a16="http://schemas.microsoft.com/office/drawing/2014/main" val="3051425686"/>
                  </a:ext>
                </a:extLst>
              </a:tr>
              <a:tr h="370840">
                <a:tc>
                  <a:txBody>
                    <a:bodyPr/>
                    <a:lstStyle/>
                    <a:p>
                      <a:r>
                        <a:rPr lang="en-AU" dirty="0"/>
                        <a:t>SIGN</a:t>
                      </a:r>
                    </a:p>
                  </a:txBody>
                  <a:tcPr/>
                </a:tc>
                <a:tc>
                  <a:txBody>
                    <a:bodyPr/>
                    <a:lstStyle/>
                    <a:p>
                      <a:r>
                        <a:rPr lang="en-AU" dirty="0"/>
                        <a:t>65.68 </a:t>
                      </a:r>
                      <a:r>
                        <a:rPr lang="en-AU" b="0" dirty="0"/>
                        <a:t>± 0.06</a:t>
                      </a:r>
                      <a:endParaRPr lang="en-AU" dirty="0"/>
                    </a:p>
                  </a:txBody>
                  <a:tcPr/>
                </a:tc>
                <a:extLst>
                  <a:ext uri="{0D108BD9-81ED-4DB2-BD59-A6C34878D82A}">
                    <a16:rowId xmlns:a16="http://schemas.microsoft.com/office/drawing/2014/main" val="1811757693"/>
                  </a:ext>
                </a:extLst>
              </a:tr>
              <a:tr h="370840">
                <a:tc>
                  <a:txBody>
                    <a:bodyPr/>
                    <a:lstStyle/>
                    <a:p>
                      <a:r>
                        <a:rPr lang="en-AU" dirty="0"/>
                        <a:t>PPR-MLP (ours)</a:t>
                      </a:r>
                    </a:p>
                  </a:txBody>
                  <a:tcPr/>
                </a:tc>
                <a:tc>
                  <a:txBody>
                    <a:bodyPr/>
                    <a:lstStyle/>
                    <a:p>
                      <a:r>
                        <a:rPr lang="en-AU" b="1" dirty="0"/>
                        <a:t>66.21 ± 0.19</a:t>
                      </a:r>
                    </a:p>
                  </a:txBody>
                  <a:tcPr/>
                </a:tc>
                <a:extLst>
                  <a:ext uri="{0D108BD9-81ED-4DB2-BD59-A6C34878D82A}">
                    <a16:rowId xmlns:a16="http://schemas.microsoft.com/office/drawing/2014/main" val="2776237144"/>
                  </a:ext>
                </a:extLst>
              </a:tr>
              <a:tr h="370840">
                <a:tc>
                  <a:txBody>
                    <a:bodyPr/>
                    <a:lstStyle/>
                    <a:p>
                      <a:r>
                        <a:rPr lang="en-AU" dirty="0"/>
                        <a:t>SIGN XL</a:t>
                      </a:r>
                    </a:p>
                  </a:txBody>
                  <a:tcPr/>
                </a:tc>
                <a:tc>
                  <a:txBody>
                    <a:bodyPr/>
                    <a:lstStyle/>
                    <a:p>
                      <a:r>
                        <a:rPr lang="en-AU" dirty="0"/>
                        <a:t>66.06 </a:t>
                      </a:r>
                      <a:r>
                        <a:rPr lang="en-AU" b="0" dirty="0"/>
                        <a:t>± 0.19</a:t>
                      </a:r>
                      <a:endParaRPr lang="en-AU" dirty="0"/>
                    </a:p>
                  </a:txBody>
                  <a:tcPr/>
                </a:tc>
                <a:extLst>
                  <a:ext uri="{0D108BD9-81ED-4DB2-BD59-A6C34878D82A}">
                    <a16:rowId xmlns:a16="http://schemas.microsoft.com/office/drawing/2014/main" val="1235090676"/>
                  </a:ext>
                </a:extLst>
              </a:tr>
              <a:tr h="370840">
                <a:tc>
                  <a:txBody>
                    <a:bodyPr/>
                    <a:lstStyle/>
                    <a:p>
                      <a:r>
                        <a:rPr lang="en-AU" dirty="0"/>
                        <a:t>PPR-MLP XL (ours)</a:t>
                      </a:r>
                    </a:p>
                  </a:txBody>
                  <a:tcPr/>
                </a:tc>
                <a:tc>
                  <a:txBody>
                    <a:bodyPr/>
                    <a:lstStyle/>
                    <a:p>
                      <a:r>
                        <a:rPr lang="en-AU" b="1" dirty="0"/>
                        <a:t>66.55 ± 0.28</a:t>
                      </a:r>
                    </a:p>
                  </a:txBody>
                  <a:tcPr/>
                </a:tc>
                <a:extLst>
                  <a:ext uri="{0D108BD9-81ED-4DB2-BD59-A6C34878D82A}">
                    <a16:rowId xmlns:a16="http://schemas.microsoft.com/office/drawing/2014/main" val="1651504141"/>
                  </a:ext>
                </a:extLst>
              </a:tr>
            </a:tbl>
          </a:graphicData>
        </a:graphic>
      </p:graphicFrame>
      <p:sp>
        <p:nvSpPr>
          <p:cNvPr id="14" name="TextBox 13">
            <a:extLst>
              <a:ext uri="{FF2B5EF4-FFF2-40B4-BE49-F238E27FC236}">
                <a16:creationId xmlns:a16="http://schemas.microsoft.com/office/drawing/2014/main" id="{E5D18A37-7792-042B-9EFC-00B69D113A00}"/>
              </a:ext>
            </a:extLst>
          </p:cNvPr>
          <p:cNvSpPr txBox="1"/>
          <p:nvPr/>
        </p:nvSpPr>
        <p:spPr>
          <a:xfrm>
            <a:off x="922479" y="6266111"/>
            <a:ext cx="10296000" cy="369332"/>
          </a:xfrm>
          <a:prstGeom prst="rect">
            <a:avLst/>
          </a:prstGeom>
          <a:noFill/>
        </p:spPr>
        <p:txBody>
          <a:bodyPr wrap="square" rtlCol="0">
            <a:spAutoFit/>
          </a:bodyPr>
          <a:lstStyle/>
          <a:p>
            <a:r>
              <a:rPr lang="en-US" dirty="0"/>
              <a:t>Rossi et al. </a:t>
            </a:r>
            <a:r>
              <a:rPr lang="en-US" i="1"/>
              <a:t>SIGN: </a:t>
            </a:r>
            <a:r>
              <a:rPr lang="en-US" i="1" dirty="0"/>
              <a:t>Scalable inception graph neural networks</a:t>
            </a:r>
            <a:r>
              <a:rPr lang="en-US" dirty="0"/>
              <a:t>, ICML 2020</a:t>
            </a:r>
            <a:endParaRPr lang="en-AU" dirty="0"/>
          </a:p>
        </p:txBody>
      </p:sp>
    </p:spTree>
    <p:extLst>
      <p:ext uri="{BB962C8B-B14F-4D97-AF65-F5344CB8AC3E}">
        <p14:creationId xmlns:p14="http://schemas.microsoft.com/office/powerpoint/2010/main" val="145477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F6A09-F922-040B-F0BC-432E3987FDFC}"/>
              </a:ext>
            </a:extLst>
          </p:cNvPr>
          <p:cNvSpPr>
            <a:spLocks noGrp="1"/>
          </p:cNvSpPr>
          <p:nvPr>
            <p:ph type="title"/>
          </p:nvPr>
        </p:nvSpPr>
        <p:spPr/>
        <p:txBody>
          <a:bodyPr/>
          <a:lstStyle/>
          <a:p>
            <a:r>
              <a:rPr lang="en-AU" dirty="0"/>
              <a:t>Conclusion</a:t>
            </a:r>
          </a:p>
        </p:txBody>
      </p:sp>
      <p:sp>
        <p:nvSpPr>
          <p:cNvPr id="4" name="Slide Number Placeholder 3">
            <a:extLst>
              <a:ext uri="{FF2B5EF4-FFF2-40B4-BE49-F238E27FC236}">
                <a16:creationId xmlns:a16="http://schemas.microsoft.com/office/drawing/2014/main" id="{1247849F-5D57-D7F0-F7BD-5AABEEC08B4F}"/>
              </a:ext>
            </a:extLst>
          </p:cNvPr>
          <p:cNvSpPr>
            <a:spLocks noGrp="1"/>
          </p:cNvSpPr>
          <p:nvPr>
            <p:ph type="sldNum" sz="quarter" idx="12"/>
          </p:nvPr>
        </p:nvSpPr>
        <p:spPr/>
        <p:txBody>
          <a:bodyPr/>
          <a:lstStyle/>
          <a:p>
            <a:fld id="{06991F25-80F8-4F5B-8857-A14BF56E37AC}" type="slidenum">
              <a:rPr lang="en-AU" smtClean="0"/>
              <a:t>16</a:t>
            </a:fld>
            <a:endParaRPr lang="en-AU"/>
          </a:p>
        </p:txBody>
      </p:sp>
      <p:pic>
        <p:nvPicPr>
          <p:cNvPr id="7" name="Picture 6" descr="A picture containing text&#10;&#10;Description automatically generated">
            <a:extLst>
              <a:ext uri="{FF2B5EF4-FFF2-40B4-BE49-F238E27FC236}">
                <a16:creationId xmlns:a16="http://schemas.microsoft.com/office/drawing/2014/main" id="{EA330262-BE6B-9828-A199-E750E6029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41" y="1646430"/>
            <a:ext cx="3430445" cy="4526071"/>
          </a:xfrm>
          <a:prstGeom prst="rect">
            <a:avLst/>
          </a:prstGeom>
        </p:spPr>
      </p:pic>
      <p:grpSp>
        <p:nvGrpSpPr>
          <p:cNvPr id="9" name="Group 8">
            <a:extLst>
              <a:ext uri="{FF2B5EF4-FFF2-40B4-BE49-F238E27FC236}">
                <a16:creationId xmlns:a16="http://schemas.microsoft.com/office/drawing/2014/main" id="{46644351-9972-C6FE-E68B-8397DB0E1A20}"/>
              </a:ext>
            </a:extLst>
          </p:cNvPr>
          <p:cNvGrpSpPr/>
          <p:nvPr/>
        </p:nvGrpSpPr>
        <p:grpSpPr>
          <a:xfrm>
            <a:off x="5078085" y="1257204"/>
            <a:ext cx="6158332" cy="4780629"/>
            <a:chOff x="5078085" y="1257204"/>
            <a:chExt cx="6158332" cy="4780629"/>
          </a:xfrm>
        </p:grpSpPr>
        <p:sp>
          <p:nvSpPr>
            <p:cNvPr id="10" name="Rectangle: Rounded Corners 9">
              <a:extLst>
                <a:ext uri="{FF2B5EF4-FFF2-40B4-BE49-F238E27FC236}">
                  <a16:creationId xmlns:a16="http://schemas.microsoft.com/office/drawing/2014/main" id="{7C499883-F0AF-5C6B-253B-8E9EC16F3B95}"/>
                </a:ext>
              </a:extLst>
            </p:cNvPr>
            <p:cNvSpPr/>
            <p:nvPr/>
          </p:nvSpPr>
          <p:spPr>
            <a:xfrm>
              <a:off x="5788325" y="1684375"/>
              <a:ext cx="1975449" cy="1639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Shallow</a:t>
              </a:r>
            </a:p>
            <a:p>
              <a:pPr algn="ctr"/>
              <a:r>
                <a:rPr lang="en-AU" dirty="0"/>
                <a:t>MLP</a:t>
              </a:r>
            </a:p>
          </p:txBody>
        </p:sp>
        <p:sp>
          <p:nvSpPr>
            <p:cNvPr id="11" name="Rectangle: Rounded Corners 10">
              <a:extLst>
                <a:ext uri="{FF2B5EF4-FFF2-40B4-BE49-F238E27FC236}">
                  <a16:creationId xmlns:a16="http://schemas.microsoft.com/office/drawing/2014/main" id="{06268841-7F51-8105-6365-0415D9581B61}"/>
                </a:ext>
              </a:extLst>
            </p:cNvPr>
            <p:cNvSpPr/>
            <p:nvPr/>
          </p:nvSpPr>
          <p:spPr>
            <a:xfrm>
              <a:off x="8509082" y="1684375"/>
              <a:ext cx="1975449" cy="16390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t>PageRank Propagation</a:t>
              </a:r>
            </a:p>
          </p:txBody>
        </p:sp>
        <p:cxnSp>
          <p:nvCxnSpPr>
            <p:cNvPr id="12" name="Straight Arrow Connector 11">
              <a:extLst>
                <a:ext uri="{FF2B5EF4-FFF2-40B4-BE49-F238E27FC236}">
                  <a16:creationId xmlns:a16="http://schemas.microsoft.com/office/drawing/2014/main" id="{96BE3C93-D930-6FF7-86D5-05AC392210C2}"/>
                </a:ext>
              </a:extLst>
            </p:cNvPr>
            <p:cNvCxnSpPr>
              <a:cxnSpLocks/>
              <a:endCxn id="10" idx="1"/>
            </p:cNvCxnSpPr>
            <p:nvPr/>
          </p:nvCxnSpPr>
          <p:spPr>
            <a:xfrm>
              <a:off x="5080959" y="2503884"/>
              <a:ext cx="7073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95C665-DB8E-B3BC-33FF-6C516B1F7FCB}"/>
                </a:ext>
              </a:extLst>
            </p:cNvPr>
            <p:cNvCxnSpPr>
              <a:cxnSpLocks/>
              <a:stCxn id="10" idx="3"/>
              <a:endCxn id="11" idx="1"/>
            </p:cNvCxnSpPr>
            <p:nvPr/>
          </p:nvCxnSpPr>
          <p:spPr>
            <a:xfrm>
              <a:off x="7763774" y="2503885"/>
              <a:ext cx="745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11CE40D-2C8B-6D24-A8C6-B24A7E932D57}"/>
                </a:ext>
              </a:extLst>
            </p:cNvPr>
            <p:cNvCxnSpPr>
              <a:cxnSpLocks/>
              <a:stCxn id="11" idx="3"/>
            </p:cNvCxnSpPr>
            <p:nvPr/>
          </p:nvCxnSpPr>
          <p:spPr>
            <a:xfrm flipV="1">
              <a:off x="10484531" y="2503884"/>
              <a:ext cx="751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305D29F-9D20-E06E-D63A-B55DC17346D2}"/>
                </a:ext>
              </a:extLst>
            </p:cNvPr>
            <p:cNvSpPr txBox="1"/>
            <p:nvPr/>
          </p:nvSpPr>
          <p:spPr>
            <a:xfrm flipH="1">
              <a:off x="5580997" y="1257204"/>
              <a:ext cx="2749240" cy="369332"/>
            </a:xfrm>
            <a:prstGeom prst="rect">
              <a:avLst/>
            </a:prstGeom>
            <a:noFill/>
          </p:spPr>
          <p:txBody>
            <a:bodyPr wrap="square" rtlCol="0">
              <a:spAutoFit/>
            </a:bodyPr>
            <a:lstStyle/>
            <a:p>
              <a:r>
                <a:rPr lang="en-AU" dirty="0"/>
                <a:t>MLP-PPR (APPNP)</a:t>
              </a:r>
            </a:p>
          </p:txBody>
        </p:sp>
        <p:cxnSp>
          <p:nvCxnSpPr>
            <p:cNvPr id="16" name="Straight Arrow Connector 15">
              <a:extLst>
                <a:ext uri="{FF2B5EF4-FFF2-40B4-BE49-F238E27FC236}">
                  <a16:creationId xmlns:a16="http://schemas.microsoft.com/office/drawing/2014/main" id="{84D1F7AF-67A5-2A61-DAFF-EF62CA493509}"/>
                </a:ext>
              </a:extLst>
            </p:cNvPr>
            <p:cNvCxnSpPr>
              <a:cxnSpLocks/>
              <a:endCxn id="18" idx="1"/>
            </p:cNvCxnSpPr>
            <p:nvPr/>
          </p:nvCxnSpPr>
          <p:spPr>
            <a:xfrm>
              <a:off x="5078085" y="5218324"/>
              <a:ext cx="707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01942DF-7B1B-5ACE-FB73-D53EED3E9EB9}"/>
                </a:ext>
              </a:extLst>
            </p:cNvPr>
            <p:cNvSpPr txBox="1"/>
            <p:nvPr/>
          </p:nvSpPr>
          <p:spPr>
            <a:xfrm flipH="1">
              <a:off x="5578123" y="3971644"/>
              <a:ext cx="2749240" cy="369332"/>
            </a:xfrm>
            <a:prstGeom prst="rect">
              <a:avLst/>
            </a:prstGeom>
            <a:noFill/>
          </p:spPr>
          <p:txBody>
            <a:bodyPr wrap="square" rtlCol="0">
              <a:spAutoFit/>
            </a:bodyPr>
            <a:lstStyle/>
            <a:p>
              <a:r>
                <a:rPr lang="en-AU" dirty="0"/>
                <a:t>PPR-MLP </a:t>
              </a:r>
              <a:r>
                <a:rPr lang="en-AU"/>
                <a:t>(Scalable)</a:t>
              </a:r>
              <a:endParaRPr lang="en-AU" dirty="0"/>
            </a:p>
          </p:txBody>
        </p:sp>
        <p:sp>
          <p:nvSpPr>
            <p:cNvPr id="18" name="Rectangle: Rounded Corners 17">
              <a:extLst>
                <a:ext uri="{FF2B5EF4-FFF2-40B4-BE49-F238E27FC236}">
                  <a16:creationId xmlns:a16="http://schemas.microsoft.com/office/drawing/2014/main" id="{D7080D9A-F7E6-CB06-1047-7B5AF3DAEBA2}"/>
                </a:ext>
              </a:extLst>
            </p:cNvPr>
            <p:cNvSpPr/>
            <p:nvPr/>
          </p:nvSpPr>
          <p:spPr>
            <a:xfrm>
              <a:off x="5785451" y="4398814"/>
              <a:ext cx="1975449" cy="16390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t>PageRank Propagation</a:t>
              </a:r>
            </a:p>
          </p:txBody>
        </p:sp>
        <p:sp>
          <p:nvSpPr>
            <p:cNvPr id="19" name="Rectangle: Rounded Corners 18">
              <a:extLst>
                <a:ext uri="{FF2B5EF4-FFF2-40B4-BE49-F238E27FC236}">
                  <a16:creationId xmlns:a16="http://schemas.microsoft.com/office/drawing/2014/main" id="{F0F95097-96AB-2877-5028-75302F624FD8}"/>
                </a:ext>
              </a:extLst>
            </p:cNvPr>
            <p:cNvSpPr/>
            <p:nvPr/>
          </p:nvSpPr>
          <p:spPr>
            <a:xfrm>
              <a:off x="8509082" y="4398814"/>
              <a:ext cx="1975449" cy="1639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Shallow</a:t>
              </a:r>
            </a:p>
            <a:p>
              <a:pPr algn="ctr"/>
              <a:r>
                <a:rPr lang="en-AU" dirty="0"/>
                <a:t>MLP</a:t>
              </a:r>
            </a:p>
          </p:txBody>
        </p:sp>
        <p:cxnSp>
          <p:nvCxnSpPr>
            <p:cNvPr id="20" name="Straight Arrow Connector 19">
              <a:extLst>
                <a:ext uri="{FF2B5EF4-FFF2-40B4-BE49-F238E27FC236}">
                  <a16:creationId xmlns:a16="http://schemas.microsoft.com/office/drawing/2014/main" id="{E1DC7C7F-01E9-B2C8-E5F9-3E5E4E04B343}"/>
                </a:ext>
              </a:extLst>
            </p:cNvPr>
            <p:cNvCxnSpPr>
              <a:cxnSpLocks/>
              <a:stCxn id="18" idx="3"/>
              <a:endCxn id="19" idx="1"/>
            </p:cNvCxnSpPr>
            <p:nvPr/>
          </p:nvCxnSpPr>
          <p:spPr>
            <a:xfrm>
              <a:off x="7760900" y="5218324"/>
              <a:ext cx="7481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472963-7BB6-0474-5774-0A776C982562}"/>
                </a:ext>
              </a:extLst>
            </p:cNvPr>
            <p:cNvCxnSpPr>
              <a:cxnSpLocks/>
              <a:stCxn id="19" idx="3"/>
            </p:cNvCxnSpPr>
            <p:nvPr/>
          </p:nvCxnSpPr>
          <p:spPr>
            <a:xfrm flipV="1">
              <a:off x="10484531" y="5218322"/>
              <a:ext cx="75188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072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text, clock&#10;&#10;Description automatically generated">
            <a:extLst>
              <a:ext uri="{FF2B5EF4-FFF2-40B4-BE49-F238E27FC236}">
                <a16:creationId xmlns:a16="http://schemas.microsoft.com/office/drawing/2014/main" id="{940336C9-C780-9501-5128-A1705C5AF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711" y="3719532"/>
            <a:ext cx="4014529" cy="1446411"/>
          </a:xfrm>
          <a:prstGeom prst="rect">
            <a:avLst/>
          </a:prstGeom>
        </p:spPr>
      </p:pic>
      <p:pic>
        <p:nvPicPr>
          <p:cNvPr id="24" name="Graphic 23">
            <a:extLst>
              <a:ext uri="{FF2B5EF4-FFF2-40B4-BE49-F238E27FC236}">
                <a16:creationId xmlns:a16="http://schemas.microsoft.com/office/drawing/2014/main" id="{4D75E0B8-E4A1-6B73-8987-6743A0FE76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99739" y="1532364"/>
            <a:ext cx="3819169" cy="3819169"/>
          </a:xfrm>
          <a:prstGeom prst="rect">
            <a:avLst/>
          </a:prstGeom>
        </p:spPr>
      </p:pic>
      <p:sp>
        <p:nvSpPr>
          <p:cNvPr id="25" name="TextBox 24">
            <a:extLst>
              <a:ext uri="{FF2B5EF4-FFF2-40B4-BE49-F238E27FC236}">
                <a16:creationId xmlns:a16="http://schemas.microsoft.com/office/drawing/2014/main" id="{5C3A7682-E128-0A25-B77D-FAC18E5F7F2E}"/>
              </a:ext>
            </a:extLst>
          </p:cNvPr>
          <p:cNvSpPr txBox="1"/>
          <p:nvPr/>
        </p:nvSpPr>
        <p:spPr>
          <a:xfrm>
            <a:off x="5828145" y="2996259"/>
            <a:ext cx="535710" cy="830997"/>
          </a:xfrm>
          <a:prstGeom prst="rect">
            <a:avLst/>
          </a:prstGeom>
          <a:noFill/>
        </p:spPr>
        <p:txBody>
          <a:bodyPr wrap="square" rtlCol="0">
            <a:spAutoFit/>
          </a:bodyPr>
          <a:lstStyle/>
          <a:p>
            <a:r>
              <a:rPr lang="en-AU" sz="4800" b="0" i="0" dirty="0">
                <a:effectLst/>
                <a:latin typeface="Arial" panose="020B0604020202020204" pitchFamily="34" charset="0"/>
              </a:rPr>
              <a:t>≈</a:t>
            </a:r>
            <a:endParaRPr lang="en-AU" sz="4800" dirty="0"/>
          </a:p>
        </p:txBody>
      </p:sp>
      <p:sp>
        <p:nvSpPr>
          <p:cNvPr id="29" name="TextBox 28">
            <a:extLst>
              <a:ext uri="{FF2B5EF4-FFF2-40B4-BE49-F238E27FC236}">
                <a16:creationId xmlns:a16="http://schemas.microsoft.com/office/drawing/2014/main" id="{6E1CBB0B-E8A6-87DA-1121-8D64C2BAF4DE}"/>
              </a:ext>
            </a:extLst>
          </p:cNvPr>
          <p:cNvSpPr txBox="1"/>
          <p:nvPr/>
        </p:nvSpPr>
        <p:spPr>
          <a:xfrm>
            <a:off x="2085920" y="5888977"/>
            <a:ext cx="2503333" cy="369332"/>
          </a:xfrm>
          <a:prstGeom prst="rect">
            <a:avLst/>
          </a:prstGeom>
          <a:noFill/>
        </p:spPr>
        <p:txBody>
          <a:bodyPr wrap="square" rtlCol="0">
            <a:spAutoFit/>
          </a:bodyPr>
          <a:lstStyle/>
          <a:p>
            <a:pPr algn="ctr"/>
            <a:r>
              <a:rPr lang="en-AU" dirty="0"/>
              <a:t>Deep GNN Propagations</a:t>
            </a:r>
          </a:p>
        </p:txBody>
      </p:sp>
      <p:sp>
        <p:nvSpPr>
          <p:cNvPr id="30" name="TextBox 29">
            <a:extLst>
              <a:ext uri="{FF2B5EF4-FFF2-40B4-BE49-F238E27FC236}">
                <a16:creationId xmlns:a16="http://schemas.microsoft.com/office/drawing/2014/main" id="{BE8DA886-D3F7-A29A-3F19-07AB5961FB47}"/>
              </a:ext>
            </a:extLst>
          </p:cNvPr>
          <p:cNvSpPr txBox="1"/>
          <p:nvPr/>
        </p:nvSpPr>
        <p:spPr>
          <a:xfrm>
            <a:off x="6830205" y="5888977"/>
            <a:ext cx="3558235" cy="369332"/>
          </a:xfrm>
          <a:prstGeom prst="rect">
            <a:avLst/>
          </a:prstGeom>
          <a:noFill/>
        </p:spPr>
        <p:txBody>
          <a:bodyPr wrap="square" rtlCol="0">
            <a:spAutoFit/>
          </a:bodyPr>
          <a:lstStyle/>
          <a:p>
            <a:pPr algn="ctr"/>
            <a:r>
              <a:rPr lang="en-AU" dirty="0"/>
              <a:t>PageRank Propagation</a:t>
            </a:r>
          </a:p>
        </p:txBody>
      </p:sp>
      <p:cxnSp>
        <p:nvCxnSpPr>
          <p:cNvPr id="33" name="Straight Connector 32">
            <a:extLst>
              <a:ext uri="{FF2B5EF4-FFF2-40B4-BE49-F238E27FC236}">
                <a16:creationId xmlns:a16="http://schemas.microsoft.com/office/drawing/2014/main" id="{1246713B-0688-30C9-0E3B-CAB13EE840AB}"/>
              </a:ext>
            </a:extLst>
          </p:cNvPr>
          <p:cNvCxnSpPr>
            <a:cxnSpLocks/>
          </p:cNvCxnSpPr>
          <p:nvPr/>
        </p:nvCxnSpPr>
        <p:spPr>
          <a:xfrm>
            <a:off x="1017483" y="3424695"/>
            <a:ext cx="449598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D48545FF-D344-1C42-8DBF-41B0CF471DCF}"/>
              </a:ext>
            </a:extLst>
          </p:cNvPr>
          <p:cNvSpPr>
            <a:spLocks noGrp="1"/>
          </p:cNvSpPr>
          <p:nvPr>
            <p:ph type="title"/>
          </p:nvPr>
        </p:nvSpPr>
        <p:spPr>
          <a:xfrm>
            <a:off x="1428765" y="395066"/>
            <a:ext cx="10296000" cy="887360"/>
          </a:xfrm>
        </p:spPr>
        <p:txBody>
          <a:bodyPr/>
          <a:lstStyle/>
          <a:p>
            <a:r>
              <a:rPr lang="en-AU" dirty="0"/>
              <a:t>Overview</a:t>
            </a:r>
          </a:p>
        </p:txBody>
      </p:sp>
      <p:pic>
        <p:nvPicPr>
          <p:cNvPr id="39" name="Picture 38" descr="Chart&#10;&#10;Description automatically generated">
            <a:extLst>
              <a:ext uri="{FF2B5EF4-FFF2-40B4-BE49-F238E27FC236}">
                <a16:creationId xmlns:a16="http://schemas.microsoft.com/office/drawing/2014/main" id="{E1F9CD7A-58CB-DD9A-81F0-C81E4BC588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963" y="1630359"/>
            <a:ext cx="4770503" cy="1499500"/>
          </a:xfrm>
          <a:prstGeom prst="rect">
            <a:avLst/>
          </a:prstGeom>
        </p:spPr>
      </p:pic>
      <p:sp>
        <p:nvSpPr>
          <p:cNvPr id="2" name="Slide Number Placeholder 1">
            <a:extLst>
              <a:ext uri="{FF2B5EF4-FFF2-40B4-BE49-F238E27FC236}">
                <a16:creationId xmlns:a16="http://schemas.microsoft.com/office/drawing/2014/main" id="{FCC9E019-57B9-121F-EAEC-357E6B96E802}"/>
              </a:ext>
            </a:extLst>
          </p:cNvPr>
          <p:cNvSpPr>
            <a:spLocks noGrp="1"/>
          </p:cNvSpPr>
          <p:nvPr>
            <p:ph type="sldNum" sz="quarter" idx="23"/>
          </p:nvPr>
        </p:nvSpPr>
        <p:spPr/>
        <p:txBody>
          <a:bodyPr/>
          <a:lstStyle/>
          <a:p>
            <a:fld id="{06991F25-80F8-4F5B-8857-A14BF56E37AC}" type="slidenum">
              <a:rPr lang="en-AU" smtClean="0"/>
              <a:t>2</a:t>
            </a:fld>
            <a:endParaRPr lang="en-AU"/>
          </a:p>
        </p:txBody>
      </p:sp>
    </p:spTree>
    <p:extLst>
      <p:ext uri="{BB962C8B-B14F-4D97-AF65-F5344CB8AC3E}">
        <p14:creationId xmlns:p14="http://schemas.microsoft.com/office/powerpoint/2010/main" val="312511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88C9A-3327-4A6A-BF1A-C1AB99A31713}"/>
              </a:ext>
            </a:extLst>
          </p:cNvPr>
          <p:cNvSpPr>
            <a:spLocks noGrp="1"/>
          </p:cNvSpPr>
          <p:nvPr>
            <p:ph type="title"/>
          </p:nvPr>
        </p:nvSpPr>
        <p:spPr/>
        <p:txBody>
          <a:bodyPr/>
          <a:lstStyle/>
          <a:p>
            <a:r>
              <a:rPr lang="en-AU" dirty="0"/>
              <a:t>PageRank</a:t>
            </a:r>
          </a:p>
        </p:txBody>
      </p:sp>
      <p:pic>
        <p:nvPicPr>
          <p:cNvPr id="4" name="Graphic 3">
            <a:extLst>
              <a:ext uri="{FF2B5EF4-FFF2-40B4-BE49-F238E27FC236}">
                <a16:creationId xmlns:a16="http://schemas.microsoft.com/office/drawing/2014/main" id="{F6E0421D-772D-7034-39A0-5F05E978E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9739" y="1532364"/>
            <a:ext cx="3819169" cy="381916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6E2A83-6F9F-C2E6-58B8-5BAE71810304}"/>
                  </a:ext>
                </a:extLst>
              </p:cNvPr>
              <p:cNvSpPr txBox="1"/>
              <p:nvPr/>
            </p:nvSpPr>
            <p:spPr>
              <a:xfrm>
                <a:off x="720232" y="2118303"/>
                <a:ext cx="5350247" cy="5129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sz="3200" b="1" i="1" dirty="0" smtClean="0">
                              <a:latin typeface="Cambria Math" panose="02040503050406030204" pitchFamily="18" charset="0"/>
                            </a:rPr>
                          </m:ctrlPr>
                        </m:sSupPr>
                        <m:e>
                          <m:r>
                            <a:rPr lang="en-AU" sz="3200" b="1" i="0" dirty="0" smtClean="0">
                              <a:latin typeface="Cambria Math" panose="02040503050406030204" pitchFamily="18" charset="0"/>
                            </a:rPr>
                            <m:t>𝐱</m:t>
                          </m:r>
                        </m:e>
                        <m:sup>
                          <m:r>
                            <a:rPr lang="en-AU" sz="3200" b="0" i="1" dirty="0" smtClean="0">
                              <a:latin typeface="Cambria Math" panose="02040503050406030204" pitchFamily="18" charset="0"/>
                            </a:rPr>
                            <m:t>(</m:t>
                          </m:r>
                          <m:r>
                            <a:rPr lang="en-AU" sz="3200" b="0" i="1" dirty="0" smtClean="0">
                              <a:latin typeface="Cambria Math" panose="02040503050406030204" pitchFamily="18" charset="0"/>
                            </a:rPr>
                            <m:t>𝑘</m:t>
                          </m:r>
                          <m:r>
                            <a:rPr lang="en-AU" sz="3200" b="0" i="1" dirty="0" smtClean="0">
                              <a:latin typeface="Cambria Math" panose="02040503050406030204" pitchFamily="18" charset="0"/>
                            </a:rPr>
                            <m:t>+1)</m:t>
                          </m:r>
                        </m:sup>
                      </m:sSup>
                      <m:r>
                        <a:rPr lang="en-AU" sz="3200" i="1" smtClean="0">
                          <a:latin typeface="Cambria Math" panose="02040503050406030204" pitchFamily="18" charset="0"/>
                        </a:rPr>
                        <m:t>=</m:t>
                      </m:r>
                      <m:r>
                        <m:rPr>
                          <m:sty m:val="p"/>
                        </m:rPr>
                        <a:rPr lang="el-GR" sz="3200" b="0" i="1" smtClean="0">
                          <a:latin typeface="Cambria Math" panose="02040503050406030204" pitchFamily="18" charset="0"/>
                          <a:ea typeface="Cambria Math" panose="02040503050406030204" pitchFamily="18" charset="0"/>
                        </a:rPr>
                        <m:t>α</m:t>
                      </m:r>
                      <m:sSup>
                        <m:sSupPr>
                          <m:ctrlPr>
                            <a:rPr lang="en-AU" sz="3200" b="1" i="1" dirty="0">
                              <a:latin typeface="Cambria Math" panose="02040503050406030204" pitchFamily="18" charset="0"/>
                            </a:rPr>
                          </m:ctrlPr>
                        </m:sSupPr>
                        <m:e>
                          <m:r>
                            <a:rPr lang="en-AU" sz="3200" b="1" i="0" dirty="0" smtClean="0">
                              <a:latin typeface="Cambria Math" panose="02040503050406030204" pitchFamily="18" charset="0"/>
                            </a:rPr>
                            <m:t>𝐱</m:t>
                          </m:r>
                        </m:e>
                        <m:sup>
                          <m:r>
                            <a:rPr lang="en-AU" sz="3200" i="1" dirty="0">
                              <a:latin typeface="Cambria Math" panose="02040503050406030204" pitchFamily="18" charset="0"/>
                            </a:rPr>
                            <m:t>(</m:t>
                          </m:r>
                          <m:r>
                            <a:rPr lang="en-AU" sz="3200" b="0" i="1" dirty="0" smtClean="0">
                              <a:latin typeface="Cambria Math" panose="02040503050406030204" pitchFamily="18" charset="0"/>
                            </a:rPr>
                            <m:t>0</m:t>
                          </m:r>
                          <m:r>
                            <a:rPr lang="en-AU" sz="3200" i="1" dirty="0">
                              <a:latin typeface="Cambria Math" panose="02040503050406030204" pitchFamily="18" charset="0"/>
                            </a:rPr>
                            <m:t>)</m:t>
                          </m:r>
                        </m:sup>
                      </m:sSup>
                      <m:r>
                        <a:rPr lang="en-AU" sz="3200" b="0" i="1" dirty="0" smtClean="0">
                          <a:latin typeface="Cambria Math" panose="02040503050406030204" pitchFamily="18" charset="0"/>
                        </a:rPr>
                        <m:t>+</m:t>
                      </m:r>
                      <m:d>
                        <m:dPr>
                          <m:ctrlPr>
                            <a:rPr lang="en-AU" sz="3200" b="0" i="1" dirty="0" smtClean="0">
                              <a:latin typeface="Cambria Math" panose="02040503050406030204" pitchFamily="18" charset="0"/>
                            </a:rPr>
                          </m:ctrlPr>
                        </m:dPr>
                        <m:e>
                          <m:r>
                            <a:rPr lang="en-AU" sz="3200" b="0" i="1" dirty="0" smtClean="0">
                              <a:latin typeface="Cambria Math" panose="02040503050406030204" pitchFamily="18" charset="0"/>
                            </a:rPr>
                            <m:t>1−</m:t>
                          </m:r>
                          <m:r>
                            <m:rPr>
                              <m:sty m:val="p"/>
                            </m:rPr>
                            <a:rPr lang="el-GR" sz="3200" i="1">
                              <a:latin typeface="Cambria Math" panose="02040503050406030204" pitchFamily="18" charset="0"/>
                              <a:ea typeface="Cambria Math" panose="02040503050406030204" pitchFamily="18" charset="0"/>
                            </a:rPr>
                            <m:t>α</m:t>
                          </m:r>
                        </m:e>
                      </m:d>
                      <m:acc>
                        <m:accPr>
                          <m:chr m:val="̂"/>
                          <m:ctrlPr>
                            <a:rPr lang="en-AU" sz="3200" b="0" i="1" dirty="0" smtClean="0">
                              <a:latin typeface="Cambria Math" panose="02040503050406030204" pitchFamily="18" charset="0"/>
                              <a:ea typeface="Cambria Math" panose="02040503050406030204" pitchFamily="18" charset="0"/>
                            </a:rPr>
                          </m:ctrlPr>
                        </m:accPr>
                        <m:e>
                          <m:r>
                            <a:rPr lang="en-AU" sz="3200" b="0" i="1" dirty="0" smtClean="0">
                              <a:latin typeface="Cambria Math" panose="02040503050406030204" pitchFamily="18" charset="0"/>
                              <a:ea typeface="Cambria Math" panose="02040503050406030204" pitchFamily="18" charset="0"/>
                            </a:rPr>
                            <m:t>𝐴</m:t>
                          </m:r>
                        </m:e>
                      </m:acc>
                      <m:sSup>
                        <m:sSupPr>
                          <m:ctrlPr>
                            <a:rPr lang="en-AU" sz="3200" b="1" i="1" dirty="0">
                              <a:latin typeface="Cambria Math" panose="02040503050406030204" pitchFamily="18" charset="0"/>
                            </a:rPr>
                          </m:ctrlPr>
                        </m:sSupPr>
                        <m:e>
                          <m:r>
                            <a:rPr lang="en-AU" sz="3200" b="1" i="0" dirty="0" smtClean="0">
                              <a:latin typeface="Cambria Math" panose="02040503050406030204" pitchFamily="18" charset="0"/>
                            </a:rPr>
                            <m:t>𝐱</m:t>
                          </m:r>
                        </m:e>
                        <m:sup>
                          <m:r>
                            <a:rPr lang="en-AU" sz="3200" i="1" dirty="0">
                              <a:latin typeface="Cambria Math" panose="02040503050406030204" pitchFamily="18" charset="0"/>
                            </a:rPr>
                            <m:t>(</m:t>
                          </m:r>
                          <m:r>
                            <a:rPr lang="en-AU" sz="3200" b="0" i="1" dirty="0" smtClean="0">
                              <a:latin typeface="Cambria Math" panose="02040503050406030204" pitchFamily="18" charset="0"/>
                            </a:rPr>
                            <m:t>𝑘</m:t>
                          </m:r>
                          <m:r>
                            <a:rPr lang="en-AU" sz="3200" i="1" dirty="0">
                              <a:latin typeface="Cambria Math" panose="02040503050406030204" pitchFamily="18" charset="0"/>
                            </a:rPr>
                            <m:t>)</m:t>
                          </m:r>
                        </m:sup>
                      </m:sSup>
                    </m:oMath>
                  </m:oMathPara>
                </a14:m>
                <a:endParaRPr lang="en-AU" sz="3200" dirty="0"/>
              </a:p>
            </p:txBody>
          </p:sp>
        </mc:Choice>
        <mc:Fallback xmlns="">
          <p:sp>
            <p:nvSpPr>
              <p:cNvPr id="6" name="TextBox 5">
                <a:extLst>
                  <a:ext uri="{FF2B5EF4-FFF2-40B4-BE49-F238E27FC236}">
                    <a16:creationId xmlns:a16="http://schemas.microsoft.com/office/drawing/2014/main" id="{246E2A83-6F9F-C2E6-58B8-5BAE71810304}"/>
                  </a:ext>
                </a:extLst>
              </p:cNvPr>
              <p:cNvSpPr txBox="1">
                <a:spLocks noRot="1" noChangeAspect="1" noMove="1" noResize="1" noEditPoints="1" noAdjustHandles="1" noChangeArrowheads="1" noChangeShapeType="1" noTextEdit="1"/>
              </p:cNvSpPr>
              <p:nvPr/>
            </p:nvSpPr>
            <p:spPr>
              <a:xfrm>
                <a:off x="720232" y="2118303"/>
                <a:ext cx="5350247" cy="512961"/>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13564F-EAE0-055D-DFB4-69DF6374106E}"/>
                  </a:ext>
                </a:extLst>
              </p:cNvPr>
              <p:cNvSpPr txBox="1"/>
              <p:nvPr/>
            </p:nvSpPr>
            <p:spPr>
              <a:xfrm>
                <a:off x="432697" y="3167849"/>
                <a:ext cx="5996449" cy="672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pt-BR" sz="3200" b="1" i="1" dirty="0" smtClean="0">
                              <a:latin typeface="Cambria Math" panose="02040503050406030204" pitchFamily="18" charset="0"/>
                            </a:rPr>
                          </m:ctrlPr>
                        </m:funcPr>
                        <m:fName>
                          <m:limLow>
                            <m:limLowPr>
                              <m:ctrlPr>
                                <a:rPr lang="pt-BR" sz="3200" b="1" i="1" dirty="0" smtClean="0">
                                  <a:latin typeface="Cambria Math" panose="02040503050406030204" pitchFamily="18" charset="0"/>
                                </a:rPr>
                              </m:ctrlPr>
                            </m:limLowPr>
                            <m:e>
                              <m:r>
                                <m:rPr>
                                  <m:sty m:val="p"/>
                                </m:rPr>
                                <a:rPr lang="pt-BR" sz="3200" b="0" i="0" dirty="0" smtClean="0">
                                  <a:latin typeface="Cambria Math" panose="02040503050406030204" pitchFamily="18" charset="0"/>
                                </a:rPr>
                                <m:t>lim</m:t>
                              </m:r>
                            </m:e>
                            <m:lim>
                              <m:r>
                                <a:rPr lang="en-AU" sz="3200" b="0" i="1" dirty="0" smtClean="0">
                                  <a:latin typeface="Cambria Math" panose="02040503050406030204" pitchFamily="18" charset="0"/>
                                </a:rPr>
                                <m:t>𝑖</m:t>
                              </m:r>
                              <m:r>
                                <a:rPr lang="pt-BR" sz="3200" b="1" i="1" dirty="0" smtClean="0">
                                  <a:latin typeface="Cambria Math" panose="02040503050406030204" pitchFamily="18" charset="0"/>
                                </a:rPr>
                                <m:t>→∞</m:t>
                              </m:r>
                            </m:lim>
                          </m:limLow>
                        </m:fName>
                        <m:e>
                          <m:sSup>
                            <m:sSupPr>
                              <m:ctrlPr>
                                <a:rPr lang="en-AU" sz="3200" b="1" i="1" dirty="0">
                                  <a:latin typeface="Cambria Math" panose="02040503050406030204" pitchFamily="18" charset="0"/>
                                </a:rPr>
                              </m:ctrlPr>
                            </m:sSupPr>
                            <m:e>
                              <m:r>
                                <a:rPr lang="en-AU" sz="3200" b="1" i="0" dirty="0" smtClean="0">
                                  <a:latin typeface="Cambria Math" panose="02040503050406030204" pitchFamily="18" charset="0"/>
                                </a:rPr>
                                <m:t>𝐱</m:t>
                              </m:r>
                            </m:e>
                            <m:sup>
                              <m:r>
                                <a:rPr lang="en-AU" sz="3200" i="1" dirty="0">
                                  <a:latin typeface="Cambria Math" panose="02040503050406030204" pitchFamily="18" charset="0"/>
                                </a:rPr>
                                <m:t>(</m:t>
                              </m:r>
                              <m:r>
                                <a:rPr lang="en-AU" sz="3200" b="0" i="1" dirty="0" smtClean="0">
                                  <a:latin typeface="Cambria Math" panose="02040503050406030204" pitchFamily="18" charset="0"/>
                                </a:rPr>
                                <m:t>𝑘</m:t>
                              </m:r>
                              <m:r>
                                <a:rPr lang="en-AU" sz="3200" i="1" dirty="0">
                                  <a:latin typeface="Cambria Math" panose="02040503050406030204" pitchFamily="18" charset="0"/>
                                </a:rPr>
                                <m:t>)</m:t>
                              </m:r>
                            </m:sup>
                          </m:sSup>
                        </m:e>
                      </m:func>
                      <m:r>
                        <a:rPr lang="en-AU" sz="3200" i="1" smtClean="0">
                          <a:latin typeface="Cambria Math" panose="02040503050406030204" pitchFamily="18" charset="0"/>
                        </a:rPr>
                        <m:t>=</m:t>
                      </m:r>
                      <m:r>
                        <m:rPr>
                          <m:sty m:val="p"/>
                        </m:rPr>
                        <a:rPr lang="el-GR" sz="3200" b="0" i="1" smtClean="0">
                          <a:latin typeface="Cambria Math" panose="02040503050406030204" pitchFamily="18" charset="0"/>
                          <a:ea typeface="Cambria Math" panose="02040503050406030204" pitchFamily="18" charset="0"/>
                        </a:rPr>
                        <m:t>α</m:t>
                      </m:r>
                      <m:sSup>
                        <m:sSupPr>
                          <m:ctrlPr>
                            <a:rPr lang="en-AU" sz="3200" b="1" i="1" dirty="0">
                              <a:latin typeface="Cambria Math" panose="02040503050406030204" pitchFamily="18" charset="0"/>
                            </a:rPr>
                          </m:ctrlPr>
                        </m:sSupPr>
                        <m:e>
                          <m:r>
                            <a:rPr lang="en-AU" sz="3200" i="1">
                              <a:latin typeface="Cambria Math" panose="02040503050406030204" pitchFamily="18" charset="0"/>
                              <a:ea typeface="Cambria Math" panose="02040503050406030204" pitchFamily="18" charset="0"/>
                            </a:rPr>
                            <m:t>[1 −(1−</m:t>
                          </m:r>
                          <m:r>
                            <m:rPr>
                              <m:sty m:val="p"/>
                            </m:rPr>
                            <a:rPr lang="el-GR" sz="3200" i="1">
                              <a:latin typeface="Cambria Math" panose="02040503050406030204" pitchFamily="18" charset="0"/>
                              <a:ea typeface="Cambria Math" panose="02040503050406030204" pitchFamily="18" charset="0"/>
                            </a:rPr>
                            <m:t>α</m:t>
                          </m:r>
                          <m:r>
                            <a:rPr lang="en-AU" sz="3200" b="1" i="1">
                              <a:latin typeface="Cambria Math" panose="02040503050406030204" pitchFamily="18" charset="0"/>
                              <a:ea typeface="Cambria Math" panose="02040503050406030204" pitchFamily="18" charset="0"/>
                            </a:rPr>
                            <m:t>)</m:t>
                          </m:r>
                          <m:acc>
                            <m:accPr>
                              <m:chr m:val="̂"/>
                              <m:ctrlPr>
                                <a:rPr lang="en-AU" sz="3200" i="1" dirty="0">
                                  <a:latin typeface="Cambria Math" panose="02040503050406030204" pitchFamily="18" charset="0"/>
                                  <a:ea typeface="Cambria Math" panose="02040503050406030204" pitchFamily="18" charset="0"/>
                                </a:rPr>
                              </m:ctrlPr>
                            </m:accPr>
                            <m:e>
                              <m:r>
                                <a:rPr lang="en-AU" sz="3200" i="1" dirty="0">
                                  <a:latin typeface="Cambria Math" panose="02040503050406030204" pitchFamily="18" charset="0"/>
                                  <a:ea typeface="Cambria Math" panose="02040503050406030204" pitchFamily="18" charset="0"/>
                                </a:rPr>
                                <m:t>𝐴</m:t>
                              </m:r>
                            </m:e>
                          </m:acc>
                          <m:r>
                            <a:rPr lang="en-AU" sz="3200" b="1" dirty="0">
                              <a:latin typeface="Cambria Math" panose="02040503050406030204" pitchFamily="18" charset="0"/>
                              <a:ea typeface="Cambria Math" panose="02040503050406030204" pitchFamily="18" charset="0"/>
                            </a:rPr>
                            <m:t>]</m:t>
                          </m:r>
                        </m:e>
                        <m:sup>
                          <m:r>
                            <a:rPr lang="en-AU" sz="3200" b="0" i="1" dirty="0" smtClean="0">
                              <a:latin typeface="Cambria Math" panose="02040503050406030204" pitchFamily="18" charset="0"/>
                            </a:rPr>
                            <m:t>−1</m:t>
                          </m:r>
                        </m:sup>
                      </m:sSup>
                      <m:sSup>
                        <m:sSupPr>
                          <m:ctrlPr>
                            <a:rPr lang="en-AU" sz="3200" b="1" i="1" dirty="0">
                              <a:latin typeface="Cambria Math" panose="02040503050406030204" pitchFamily="18" charset="0"/>
                            </a:rPr>
                          </m:ctrlPr>
                        </m:sSupPr>
                        <m:e>
                          <m:r>
                            <a:rPr lang="en-AU" sz="3200" b="1" i="0" dirty="0" smtClean="0">
                              <a:latin typeface="Cambria Math" panose="02040503050406030204" pitchFamily="18" charset="0"/>
                            </a:rPr>
                            <m:t>𝐱</m:t>
                          </m:r>
                        </m:e>
                        <m:sup>
                          <m:r>
                            <a:rPr lang="en-AU" sz="3200" i="1" dirty="0">
                              <a:latin typeface="Cambria Math" panose="02040503050406030204" pitchFamily="18" charset="0"/>
                            </a:rPr>
                            <m:t>(</m:t>
                          </m:r>
                          <m:r>
                            <a:rPr lang="en-AU" sz="3200" b="0" i="1" dirty="0" smtClean="0">
                              <a:latin typeface="Cambria Math" panose="02040503050406030204" pitchFamily="18" charset="0"/>
                            </a:rPr>
                            <m:t>0</m:t>
                          </m:r>
                          <m:r>
                            <a:rPr lang="en-AU" sz="3200" i="1" dirty="0">
                              <a:latin typeface="Cambria Math" panose="02040503050406030204" pitchFamily="18" charset="0"/>
                            </a:rPr>
                            <m:t>)</m:t>
                          </m:r>
                        </m:sup>
                      </m:sSup>
                    </m:oMath>
                  </m:oMathPara>
                </a14:m>
                <a:endParaRPr lang="en-AU" sz="3200" dirty="0"/>
              </a:p>
            </p:txBody>
          </p:sp>
        </mc:Choice>
        <mc:Fallback xmlns="">
          <p:sp>
            <p:nvSpPr>
              <p:cNvPr id="7" name="TextBox 6">
                <a:extLst>
                  <a:ext uri="{FF2B5EF4-FFF2-40B4-BE49-F238E27FC236}">
                    <a16:creationId xmlns:a16="http://schemas.microsoft.com/office/drawing/2014/main" id="{8113564F-EAE0-055D-DFB4-69DF6374106E}"/>
                  </a:ext>
                </a:extLst>
              </p:cNvPr>
              <p:cNvSpPr txBox="1">
                <a:spLocks noRot="1" noChangeAspect="1" noMove="1" noResize="1" noEditPoints="1" noAdjustHandles="1" noChangeArrowheads="1" noChangeShapeType="1" noTextEdit="1"/>
              </p:cNvSpPr>
              <p:nvPr/>
            </p:nvSpPr>
            <p:spPr>
              <a:xfrm>
                <a:off x="432697" y="3167849"/>
                <a:ext cx="5996449" cy="672877"/>
              </a:xfrm>
              <a:prstGeom prst="rect">
                <a:avLst/>
              </a:prstGeom>
              <a:blipFill>
                <a:blip r:embed="rId6"/>
                <a:stretch>
                  <a:fillRect b="-90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8569479-3210-F251-11FC-4CDE11882DEB}"/>
                  </a:ext>
                </a:extLst>
              </p:cNvPr>
              <p:cNvSpPr txBox="1"/>
              <p:nvPr/>
            </p:nvSpPr>
            <p:spPr>
              <a:xfrm>
                <a:off x="1115865" y="4299677"/>
                <a:ext cx="4537652" cy="5098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sz="3200" b="0" i="1" smtClean="0">
                              <a:latin typeface="Cambria Math" panose="02040503050406030204" pitchFamily="18" charset="0"/>
                              <a:ea typeface="Cambria Math" panose="02040503050406030204" pitchFamily="18" charset="0"/>
                            </a:rPr>
                          </m:ctrlPr>
                        </m:sSubPr>
                        <m:e>
                          <m:r>
                            <a:rPr lang="en-AU" sz="3200" b="0" i="1" smtClean="0">
                              <a:latin typeface="Cambria Math" panose="02040503050406030204" pitchFamily="18" charset="0"/>
                              <a:ea typeface="Cambria Math" panose="02040503050406030204" pitchFamily="18" charset="0"/>
                            </a:rPr>
                            <m:t>𝑇</m:t>
                          </m:r>
                        </m:e>
                        <m:sub>
                          <m:r>
                            <a:rPr lang="en-AU" sz="3200" b="0" i="1" smtClean="0">
                              <a:latin typeface="Cambria Math" panose="02040503050406030204" pitchFamily="18" charset="0"/>
                              <a:ea typeface="Cambria Math" panose="02040503050406030204" pitchFamily="18" charset="0"/>
                            </a:rPr>
                            <m:t>𝑃𝑅</m:t>
                          </m:r>
                        </m:sub>
                      </m:sSub>
                      <m:r>
                        <a:rPr lang="en-AU" sz="3200" b="0" i="1" smtClean="0">
                          <a:latin typeface="Cambria Math" panose="02040503050406030204" pitchFamily="18" charset="0"/>
                          <a:ea typeface="Cambria Math" panose="02040503050406030204" pitchFamily="18" charset="0"/>
                        </a:rPr>
                        <m:t>=</m:t>
                      </m:r>
                      <m:r>
                        <m:rPr>
                          <m:sty m:val="p"/>
                        </m:rPr>
                        <a:rPr lang="el-GR" sz="3200" b="0" i="1" smtClean="0">
                          <a:latin typeface="Cambria Math" panose="02040503050406030204" pitchFamily="18" charset="0"/>
                          <a:ea typeface="Cambria Math" panose="02040503050406030204" pitchFamily="18" charset="0"/>
                        </a:rPr>
                        <m:t>α</m:t>
                      </m:r>
                      <m:sSup>
                        <m:sSupPr>
                          <m:ctrlPr>
                            <a:rPr lang="en-AU" sz="3200" b="1" i="1" dirty="0">
                              <a:latin typeface="Cambria Math" panose="02040503050406030204" pitchFamily="18" charset="0"/>
                            </a:rPr>
                          </m:ctrlPr>
                        </m:sSupPr>
                        <m:e>
                          <m:r>
                            <a:rPr lang="en-AU" sz="3200" i="1">
                              <a:latin typeface="Cambria Math" panose="02040503050406030204" pitchFamily="18" charset="0"/>
                              <a:ea typeface="Cambria Math" panose="02040503050406030204" pitchFamily="18" charset="0"/>
                            </a:rPr>
                            <m:t>[1 −(1−</m:t>
                          </m:r>
                          <m:r>
                            <m:rPr>
                              <m:sty m:val="p"/>
                            </m:rPr>
                            <a:rPr lang="el-GR" sz="3200" i="1">
                              <a:latin typeface="Cambria Math" panose="02040503050406030204" pitchFamily="18" charset="0"/>
                              <a:ea typeface="Cambria Math" panose="02040503050406030204" pitchFamily="18" charset="0"/>
                            </a:rPr>
                            <m:t>α</m:t>
                          </m:r>
                          <m:r>
                            <a:rPr lang="en-AU" sz="3200" b="1" i="1">
                              <a:latin typeface="Cambria Math" panose="02040503050406030204" pitchFamily="18" charset="0"/>
                              <a:ea typeface="Cambria Math" panose="02040503050406030204" pitchFamily="18" charset="0"/>
                            </a:rPr>
                            <m:t>)</m:t>
                          </m:r>
                          <m:acc>
                            <m:accPr>
                              <m:chr m:val="̂"/>
                              <m:ctrlPr>
                                <a:rPr lang="en-AU" sz="3200" i="1" dirty="0">
                                  <a:latin typeface="Cambria Math" panose="02040503050406030204" pitchFamily="18" charset="0"/>
                                  <a:ea typeface="Cambria Math" panose="02040503050406030204" pitchFamily="18" charset="0"/>
                                </a:rPr>
                              </m:ctrlPr>
                            </m:accPr>
                            <m:e>
                              <m:r>
                                <a:rPr lang="en-AU" sz="3200" i="1" dirty="0">
                                  <a:latin typeface="Cambria Math" panose="02040503050406030204" pitchFamily="18" charset="0"/>
                                  <a:ea typeface="Cambria Math" panose="02040503050406030204" pitchFamily="18" charset="0"/>
                                </a:rPr>
                                <m:t>𝐴</m:t>
                              </m:r>
                            </m:e>
                          </m:acc>
                          <m:r>
                            <a:rPr lang="en-AU" sz="3200" b="1" dirty="0">
                              <a:latin typeface="Cambria Math" panose="02040503050406030204" pitchFamily="18" charset="0"/>
                              <a:ea typeface="Cambria Math" panose="02040503050406030204" pitchFamily="18" charset="0"/>
                            </a:rPr>
                            <m:t>]</m:t>
                          </m:r>
                        </m:e>
                        <m:sup>
                          <m:r>
                            <a:rPr lang="en-AU" sz="3200" b="0" i="1" dirty="0" smtClean="0">
                              <a:latin typeface="Cambria Math" panose="02040503050406030204" pitchFamily="18" charset="0"/>
                            </a:rPr>
                            <m:t>−1</m:t>
                          </m:r>
                        </m:sup>
                      </m:sSup>
                    </m:oMath>
                  </m:oMathPara>
                </a14:m>
                <a:endParaRPr lang="en-AU" sz="3200" dirty="0"/>
              </a:p>
            </p:txBody>
          </p:sp>
        </mc:Choice>
        <mc:Fallback xmlns="">
          <p:sp>
            <p:nvSpPr>
              <p:cNvPr id="10" name="TextBox 9">
                <a:extLst>
                  <a:ext uri="{FF2B5EF4-FFF2-40B4-BE49-F238E27FC236}">
                    <a16:creationId xmlns:a16="http://schemas.microsoft.com/office/drawing/2014/main" id="{68569479-3210-F251-11FC-4CDE11882DEB}"/>
                  </a:ext>
                </a:extLst>
              </p:cNvPr>
              <p:cNvSpPr txBox="1">
                <a:spLocks noRot="1" noChangeAspect="1" noMove="1" noResize="1" noEditPoints="1" noAdjustHandles="1" noChangeArrowheads="1" noChangeShapeType="1" noTextEdit="1"/>
              </p:cNvSpPr>
              <p:nvPr/>
            </p:nvSpPr>
            <p:spPr>
              <a:xfrm>
                <a:off x="1115865" y="4299677"/>
                <a:ext cx="4537652" cy="509820"/>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EDCDEDB-F536-A9C0-8E0D-2228DB72F6F1}"/>
                  </a:ext>
                </a:extLst>
              </p:cNvPr>
              <p:cNvSpPr txBox="1"/>
              <p:nvPr/>
            </p:nvSpPr>
            <p:spPr>
              <a:xfrm>
                <a:off x="443007" y="5259822"/>
                <a:ext cx="8570423" cy="1138645"/>
              </a:xfrm>
              <a:prstGeom prst="rect">
                <a:avLst/>
              </a:prstGeom>
              <a:noFill/>
            </p:spPr>
            <p:txBody>
              <a:bodyPr wrap="none" lIns="0" tIns="0" rIns="0" bIns="0" rtlCol="0">
                <a:spAutoFit/>
              </a:bodyPr>
              <a:lstStyle/>
              <a:p>
                <a:r>
                  <a:rPr lang="en-AU" sz="2400" dirty="0"/>
                  <a:t>PageRank:                         </a:t>
                </a:r>
                <a14:m>
                  <m:oMath xmlns:m="http://schemas.openxmlformats.org/officeDocument/2006/math">
                    <m:sSup>
                      <m:sSupPr>
                        <m:ctrlPr>
                          <a:rPr lang="en-AU" sz="2400" b="1" i="1" dirty="0" smtClean="0">
                            <a:latin typeface="Cambria Math" panose="02040503050406030204" pitchFamily="18" charset="0"/>
                          </a:rPr>
                        </m:ctrlPr>
                      </m:sSupPr>
                      <m:e>
                        <m:r>
                          <a:rPr lang="en-AU" sz="2400" b="1" i="0" dirty="0" smtClean="0">
                            <a:latin typeface="Cambria Math" panose="02040503050406030204" pitchFamily="18" charset="0"/>
                          </a:rPr>
                          <m:t>𝐱</m:t>
                        </m:r>
                      </m:e>
                      <m:sup>
                        <m:r>
                          <a:rPr lang="en-AU" sz="2400" i="1" dirty="0">
                            <a:latin typeface="Cambria Math" panose="02040503050406030204" pitchFamily="18" charset="0"/>
                          </a:rPr>
                          <m:t>(</m:t>
                        </m:r>
                        <m:r>
                          <a:rPr lang="en-AU" sz="2400" b="0" i="1" dirty="0" smtClean="0">
                            <a:latin typeface="Cambria Math" panose="02040503050406030204" pitchFamily="18" charset="0"/>
                          </a:rPr>
                          <m:t>0</m:t>
                        </m:r>
                        <m:r>
                          <a:rPr lang="en-AU" sz="2400" i="1" dirty="0">
                            <a:latin typeface="Cambria Math" panose="02040503050406030204" pitchFamily="18" charset="0"/>
                          </a:rPr>
                          <m:t>)</m:t>
                        </m:r>
                      </m:sup>
                    </m:sSup>
                  </m:oMath>
                </a14:m>
                <a:r>
                  <a:rPr lang="en-AU" sz="2400" dirty="0"/>
                  <a:t> is a standard basis vector</a:t>
                </a:r>
              </a:p>
              <a:p>
                <a:r>
                  <a:rPr lang="en-AU" sz="2400" dirty="0"/>
                  <a:t>Personalized PageRank: </a:t>
                </a:r>
                <a14:m>
                  <m:oMath xmlns:m="http://schemas.openxmlformats.org/officeDocument/2006/math">
                    <m:sSup>
                      <m:sSupPr>
                        <m:ctrlPr>
                          <a:rPr lang="en-AU" sz="2400" b="1" i="1" dirty="0" smtClean="0">
                            <a:latin typeface="Cambria Math" panose="02040503050406030204" pitchFamily="18" charset="0"/>
                          </a:rPr>
                        </m:ctrlPr>
                      </m:sSupPr>
                      <m:e>
                        <m:r>
                          <a:rPr lang="en-AU" sz="2400" b="1" i="0" dirty="0" smtClean="0">
                            <a:latin typeface="Cambria Math" panose="02040503050406030204" pitchFamily="18" charset="0"/>
                          </a:rPr>
                          <m:t>𝐱</m:t>
                        </m:r>
                      </m:e>
                      <m:sup>
                        <m:r>
                          <a:rPr lang="en-AU" sz="2400" i="1" dirty="0">
                            <a:latin typeface="Cambria Math" panose="02040503050406030204" pitchFamily="18" charset="0"/>
                          </a:rPr>
                          <m:t>(</m:t>
                        </m:r>
                        <m:r>
                          <a:rPr lang="en-AU" sz="2400" b="0" i="1" dirty="0" smtClean="0">
                            <a:latin typeface="Cambria Math" panose="02040503050406030204" pitchFamily="18" charset="0"/>
                          </a:rPr>
                          <m:t>0</m:t>
                        </m:r>
                        <m:r>
                          <a:rPr lang="en-AU" sz="2400" i="1" dirty="0">
                            <a:latin typeface="Cambria Math" panose="02040503050406030204" pitchFamily="18" charset="0"/>
                          </a:rPr>
                          <m:t>)</m:t>
                        </m:r>
                      </m:sup>
                    </m:sSup>
                  </m:oMath>
                </a14:m>
                <a:r>
                  <a:rPr lang="en-AU" sz="2400" dirty="0"/>
                  <a:t> is a personalized probability distribution</a:t>
                </a:r>
              </a:p>
              <a:p>
                <a:endParaRPr lang="en-AU" sz="2400" dirty="0"/>
              </a:p>
            </p:txBody>
          </p:sp>
        </mc:Choice>
        <mc:Fallback xmlns="">
          <p:sp>
            <p:nvSpPr>
              <p:cNvPr id="11" name="TextBox 10">
                <a:extLst>
                  <a:ext uri="{FF2B5EF4-FFF2-40B4-BE49-F238E27FC236}">
                    <a16:creationId xmlns:a16="http://schemas.microsoft.com/office/drawing/2014/main" id="{2EDCDEDB-F536-A9C0-8E0D-2228DB72F6F1}"/>
                  </a:ext>
                </a:extLst>
              </p:cNvPr>
              <p:cNvSpPr txBox="1">
                <a:spLocks noRot="1" noChangeAspect="1" noMove="1" noResize="1" noEditPoints="1" noAdjustHandles="1" noChangeArrowheads="1" noChangeShapeType="1" noTextEdit="1"/>
              </p:cNvSpPr>
              <p:nvPr/>
            </p:nvSpPr>
            <p:spPr>
              <a:xfrm>
                <a:off x="443007" y="5259822"/>
                <a:ext cx="8570423" cy="1138645"/>
              </a:xfrm>
              <a:prstGeom prst="rect">
                <a:avLst/>
              </a:prstGeom>
              <a:blipFill>
                <a:blip r:embed="rId8"/>
                <a:stretch>
                  <a:fillRect l="-2205" t="-6952" r="-996"/>
                </a:stretch>
              </a:blipFill>
            </p:spPr>
            <p:txBody>
              <a:bodyPr/>
              <a:lstStyle/>
              <a:p>
                <a:r>
                  <a:rPr lang="en-AU">
                    <a:noFill/>
                  </a:rPr>
                  <a:t> </a:t>
                </a:r>
              </a:p>
            </p:txBody>
          </p:sp>
        </mc:Fallback>
      </mc:AlternateContent>
      <p:sp>
        <p:nvSpPr>
          <p:cNvPr id="3" name="Slide Number Placeholder 2">
            <a:extLst>
              <a:ext uri="{FF2B5EF4-FFF2-40B4-BE49-F238E27FC236}">
                <a16:creationId xmlns:a16="http://schemas.microsoft.com/office/drawing/2014/main" id="{77FC39C2-B5C9-0B62-02D0-0DF3E145BC80}"/>
              </a:ext>
            </a:extLst>
          </p:cNvPr>
          <p:cNvSpPr>
            <a:spLocks noGrp="1"/>
          </p:cNvSpPr>
          <p:nvPr>
            <p:ph type="sldNum" sz="quarter" idx="12"/>
          </p:nvPr>
        </p:nvSpPr>
        <p:spPr/>
        <p:txBody>
          <a:bodyPr/>
          <a:lstStyle/>
          <a:p>
            <a:fld id="{06991F25-80F8-4F5B-8857-A14BF56E37AC}" type="slidenum">
              <a:rPr lang="en-AU" smtClean="0"/>
              <a:t>3</a:t>
            </a:fld>
            <a:endParaRPr lang="en-AU"/>
          </a:p>
        </p:txBody>
      </p:sp>
      <p:sp>
        <p:nvSpPr>
          <p:cNvPr id="5" name="TextBox 4">
            <a:extLst>
              <a:ext uri="{FF2B5EF4-FFF2-40B4-BE49-F238E27FC236}">
                <a16:creationId xmlns:a16="http://schemas.microsoft.com/office/drawing/2014/main" id="{B5255827-A536-6AC8-50EF-1BA1EAAF5956}"/>
              </a:ext>
            </a:extLst>
          </p:cNvPr>
          <p:cNvSpPr txBox="1"/>
          <p:nvPr/>
        </p:nvSpPr>
        <p:spPr>
          <a:xfrm>
            <a:off x="922479" y="6266111"/>
            <a:ext cx="10296000" cy="369332"/>
          </a:xfrm>
          <a:prstGeom prst="rect">
            <a:avLst/>
          </a:prstGeom>
          <a:noFill/>
        </p:spPr>
        <p:txBody>
          <a:bodyPr wrap="square" rtlCol="0">
            <a:spAutoFit/>
          </a:bodyPr>
          <a:lstStyle/>
          <a:p>
            <a:r>
              <a:rPr lang="en-US" dirty="0"/>
              <a:t>Page et al. </a:t>
            </a:r>
            <a:r>
              <a:rPr lang="en-US" i="1" dirty="0"/>
              <a:t>The </a:t>
            </a:r>
            <a:r>
              <a:rPr lang="en-US" i="1" dirty="0" err="1"/>
              <a:t>pagerank</a:t>
            </a:r>
            <a:r>
              <a:rPr lang="en-US" i="1" dirty="0"/>
              <a:t> citation ranking: Bringing order to the web</a:t>
            </a:r>
            <a:r>
              <a:rPr lang="en-US" dirty="0"/>
              <a:t>, Technical report, Stanford </a:t>
            </a:r>
            <a:r>
              <a:rPr lang="en-US" dirty="0" err="1"/>
              <a:t>InfoLab</a:t>
            </a:r>
            <a:r>
              <a:rPr lang="en-US" dirty="0"/>
              <a:t>, 1999</a:t>
            </a:r>
            <a:endParaRPr lang="en-AU" i="1" dirty="0"/>
          </a:p>
        </p:txBody>
      </p:sp>
    </p:spTree>
    <p:extLst>
      <p:ext uri="{BB962C8B-B14F-4D97-AF65-F5344CB8AC3E}">
        <p14:creationId xmlns:p14="http://schemas.microsoft.com/office/powerpoint/2010/main" val="352379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9401-2F34-F7DC-9AAB-6CFB09BD5E75}"/>
              </a:ext>
            </a:extLst>
          </p:cNvPr>
          <p:cNvSpPr>
            <a:spLocks noGrp="1"/>
          </p:cNvSpPr>
          <p:nvPr>
            <p:ph type="title"/>
          </p:nvPr>
        </p:nvSpPr>
        <p:spPr/>
        <p:txBody>
          <a:bodyPr/>
          <a:lstStyle/>
          <a:p>
            <a:r>
              <a:rPr lang="en-AU" dirty="0"/>
              <a:t>Personalized Propagation of Neural Predictions</a:t>
            </a:r>
            <a:br>
              <a:rPr lang="en-AU" dirty="0"/>
            </a:br>
            <a:r>
              <a:rPr lang="en-AU" dirty="0"/>
              <a:t>(A)PPNP</a:t>
            </a:r>
          </a:p>
        </p:txBody>
      </p:sp>
      <p:pic>
        <p:nvPicPr>
          <p:cNvPr id="4" name="Graphic 3">
            <a:extLst>
              <a:ext uri="{FF2B5EF4-FFF2-40B4-BE49-F238E27FC236}">
                <a16:creationId xmlns:a16="http://schemas.microsoft.com/office/drawing/2014/main" id="{E54A3B77-A885-AFBE-74B4-DD9AF08D0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1582" y="1319840"/>
            <a:ext cx="5708835" cy="2096847"/>
          </a:xfrm>
          <a:prstGeom prst="rect">
            <a:avLst/>
          </a:prstGeom>
        </p:spPr>
      </p:pic>
      <p:sp>
        <p:nvSpPr>
          <p:cNvPr id="5" name="Rectangle: Rounded Corners 4">
            <a:extLst>
              <a:ext uri="{FF2B5EF4-FFF2-40B4-BE49-F238E27FC236}">
                <a16:creationId xmlns:a16="http://schemas.microsoft.com/office/drawing/2014/main" id="{9F50F05E-746A-EC16-0792-0BFCFE5D555F}"/>
              </a:ext>
            </a:extLst>
          </p:cNvPr>
          <p:cNvSpPr/>
          <p:nvPr/>
        </p:nvSpPr>
        <p:spPr>
          <a:xfrm>
            <a:off x="3873260" y="3873261"/>
            <a:ext cx="1975449" cy="1639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Shallow</a:t>
            </a:r>
          </a:p>
          <a:p>
            <a:pPr algn="ctr"/>
            <a:r>
              <a:rPr lang="en-AU" dirty="0"/>
              <a:t>MLP</a:t>
            </a:r>
          </a:p>
        </p:txBody>
      </p:sp>
      <p:sp>
        <p:nvSpPr>
          <p:cNvPr id="6" name="Rectangle: Rounded Corners 5">
            <a:extLst>
              <a:ext uri="{FF2B5EF4-FFF2-40B4-BE49-F238E27FC236}">
                <a16:creationId xmlns:a16="http://schemas.microsoft.com/office/drawing/2014/main" id="{1588D784-6BF5-D4FF-FAEA-B36EE74DB85F}"/>
              </a:ext>
            </a:extLst>
          </p:cNvPr>
          <p:cNvSpPr/>
          <p:nvPr/>
        </p:nvSpPr>
        <p:spPr>
          <a:xfrm>
            <a:off x="6594017" y="3873261"/>
            <a:ext cx="1975449" cy="16390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t>(Approximate) PageRank Propagation</a:t>
            </a:r>
          </a:p>
        </p:txBody>
      </p:sp>
      <p:cxnSp>
        <p:nvCxnSpPr>
          <p:cNvPr id="9" name="Straight Arrow Connector 8">
            <a:extLst>
              <a:ext uri="{FF2B5EF4-FFF2-40B4-BE49-F238E27FC236}">
                <a16:creationId xmlns:a16="http://schemas.microsoft.com/office/drawing/2014/main" id="{E9914972-8063-AA7C-FFD2-63550C65B4AF}"/>
              </a:ext>
            </a:extLst>
          </p:cNvPr>
          <p:cNvCxnSpPr>
            <a:endCxn id="5" idx="1"/>
          </p:cNvCxnSpPr>
          <p:nvPr/>
        </p:nvCxnSpPr>
        <p:spPr>
          <a:xfrm>
            <a:off x="3165894" y="4692770"/>
            <a:ext cx="7073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BBA2A8-352B-A869-59A7-B346B64845D7}"/>
              </a:ext>
            </a:extLst>
          </p:cNvPr>
          <p:cNvCxnSpPr>
            <a:cxnSpLocks/>
            <a:stCxn id="5" idx="3"/>
            <a:endCxn id="6" idx="1"/>
          </p:cNvCxnSpPr>
          <p:nvPr/>
        </p:nvCxnSpPr>
        <p:spPr>
          <a:xfrm>
            <a:off x="5848709" y="4692771"/>
            <a:ext cx="745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6F2243-B7DE-7964-991E-75E5211562F0}"/>
              </a:ext>
            </a:extLst>
          </p:cNvPr>
          <p:cNvCxnSpPr>
            <a:cxnSpLocks/>
            <a:stCxn id="6" idx="3"/>
          </p:cNvCxnSpPr>
          <p:nvPr/>
        </p:nvCxnSpPr>
        <p:spPr>
          <a:xfrm flipV="1">
            <a:off x="8569466" y="4692770"/>
            <a:ext cx="751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7C0036-0E21-F12F-36E9-1A557C89AD0F}"/>
              </a:ext>
            </a:extLst>
          </p:cNvPr>
          <p:cNvSpPr txBox="1"/>
          <p:nvPr/>
        </p:nvSpPr>
        <p:spPr>
          <a:xfrm>
            <a:off x="1449237" y="6021238"/>
            <a:ext cx="9825487" cy="369332"/>
          </a:xfrm>
          <a:prstGeom prst="rect">
            <a:avLst/>
          </a:prstGeom>
          <a:noFill/>
        </p:spPr>
        <p:txBody>
          <a:bodyPr wrap="square" rtlCol="0">
            <a:spAutoFit/>
          </a:bodyPr>
          <a:lstStyle/>
          <a:p>
            <a:r>
              <a:rPr lang="en-US" dirty="0" err="1"/>
              <a:t>Gasteiger</a:t>
            </a:r>
            <a:r>
              <a:rPr lang="en-US" dirty="0"/>
              <a:t> et al. </a:t>
            </a:r>
            <a:r>
              <a:rPr lang="en-US" i="1" dirty="0"/>
              <a:t>Predict then Propagate: Graph Neural Networks meet Personalized PageRank</a:t>
            </a:r>
            <a:r>
              <a:rPr lang="en-US" dirty="0"/>
              <a:t>, ICLR 2019</a:t>
            </a:r>
            <a:endParaRPr lang="en-AU" i="1" dirty="0"/>
          </a:p>
        </p:txBody>
      </p:sp>
      <p:sp>
        <p:nvSpPr>
          <p:cNvPr id="3" name="Slide Number Placeholder 2">
            <a:extLst>
              <a:ext uri="{FF2B5EF4-FFF2-40B4-BE49-F238E27FC236}">
                <a16:creationId xmlns:a16="http://schemas.microsoft.com/office/drawing/2014/main" id="{1A66EE6D-4637-CBD3-F374-5F53271EAEA0}"/>
              </a:ext>
            </a:extLst>
          </p:cNvPr>
          <p:cNvSpPr>
            <a:spLocks noGrp="1"/>
          </p:cNvSpPr>
          <p:nvPr>
            <p:ph type="sldNum" sz="quarter" idx="12"/>
          </p:nvPr>
        </p:nvSpPr>
        <p:spPr/>
        <p:txBody>
          <a:bodyPr/>
          <a:lstStyle/>
          <a:p>
            <a:fld id="{06991F25-80F8-4F5B-8857-A14BF56E37AC}" type="slidenum">
              <a:rPr lang="en-AU" smtClean="0"/>
              <a:t>4</a:t>
            </a:fld>
            <a:endParaRPr lang="en-AU"/>
          </a:p>
        </p:txBody>
      </p:sp>
    </p:spTree>
    <p:extLst>
      <p:ext uri="{BB962C8B-B14F-4D97-AF65-F5344CB8AC3E}">
        <p14:creationId xmlns:p14="http://schemas.microsoft.com/office/powerpoint/2010/main" val="1552346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9401-2F34-F7DC-9AAB-6CFB09BD5E75}"/>
              </a:ext>
            </a:extLst>
          </p:cNvPr>
          <p:cNvSpPr>
            <a:spLocks noGrp="1"/>
          </p:cNvSpPr>
          <p:nvPr>
            <p:ph type="title"/>
          </p:nvPr>
        </p:nvSpPr>
        <p:spPr/>
        <p:txBody>
          <a:bodyPr/>
          <a:lstStyle/>
          <a:p>
            <a:r>
              <a:rPr lang="en-AU" dirty="0"/>
              <a:t>Deep Adaptive GNNs</a:t>
            </a:r>
            <a:br>
              <a:rPr lang="en-AU" dirty="0"/>
            </a:br>
            <a:r>
              <a:rPr lang="en-AU" dirty="0"/>
              <a:t>DAGNN</a:t>
            </a:r>
          </a:p>
        </p:txBody>
      </p:sp>
      <p:sp>
        <p:nvSpPr>
          <p:cNvPr id="5" name="Rectangle: Rounded Corners 4">
            <a:extLst>
              <a:ext uri="{FF2B5EF4-FFF2-40B4-BE49-F238E27FC236}">
                <a16:creationId xmlns:a16="http://schemas.microsoft.com/office/drawing/2014/main" id="{9F50F05E-746A-EC16-0792-0BFCFE5D555F}"/>
              </a:ext>
            </a:extLst>
          </p:cNvPr>
          <p:cNvSpPr/>
          <p:nvPr/>
        </p:nvSpPr>
        <p:spPr>
          <a:xfrm>
            <a:off x="1319979" y="3873261"/>
            <a:ext cx="1975449" cy="1639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Shallow</a:t>
            </a:r>
          </a:p>
          <a:p>
            <a:pPr algn="ctr"/>
            <a:r>
              <a:rPr lang="en-AU" dirty="0"/>
              <a:t>MLP</a:t>
            </a:r>
          </a:p>
        </p:txBody>
      </p:sp>
      <p:sp>
        <p:nvSpPr>
          <p:cNvPr id="6" name="Rectangle: Rounded Corners 5">
            <a:extLst>
              <a:ext uri="{FF2B5EF4-FFF2-40B4-BE49-F238E27FC236}">
                <a16:creationId xmlns:a16="http://schemas.microsoft.com/office/drawing/2014/main" id="{1588D784-6BF5-D4FF-FAEA-B36EE74DB85F}"/>
              </a:ext>
            </a:extLst>
          </p:cNvPr>
          <p:cNvSpPr/>
          <p:nvPr/>
        </p:nvSpPr>
        <p:spPr>
          <a:xfrm>
            <a:off x="4049233" y="3873261"/>
            <a:ext cx="1975449" cy="16390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AU" dirty="0"/>
              <a:t>Deep Adaptive Propagation</a:t>
            </a:r>
          </a:p>
        </p:txBody>
      </p:sp>
      <p:cxnSp>
        <p:nvCxnSpPr>
          <p:cNvPr id="9" name="Straight Arrow Connector 8">
            <a:extLst>
              <a:ext uri="{FF2B5EF4-FFF2-40B4-BE49-F238E27FC236}">
                <a16:creationId xmlns:a16="http://schemas.microsoft.com/office/drawing/2014/main" id="{E9914972-8063-AA7C-FFD2-63550C65B4AF}"/>
              </a:ext>
            </a:extLst>
          </p:cNvPr>
          <p:cNvCxnSpPr>
            <a:endCxn id="5" idx="1"/>
          </p:cNvCxnSpPr>
          <p:nvPr/>
        </p:nvCxnSpPr>
        <p:spPr>
          <a:xfrm>
            <a:off x="612613" y="4692770"/>
            <a:ext cx="7073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BBA2A8-352B-A869-59A7-B346B64845D7}"/>
              </a:ext>
            </a:extLst>
          </p:cNvPr>
          <p:cNvCxnSpPr>
            <a:cxnSpLocks/>
            <a:stCxn id="5" idx="3"/>
            <a:endCxn id="6" idx="1"/>
          </p:cNvCxnSpPr>
          <p:nvPr/>
        </p:nvCxnSpPr>
        <p:spPr>
          <a:xfrm>
            <a:off x="3295428" y="4692771"/>
            <a:ext cx="753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6F2243-B7DE-7964-991E-75E5211562F0}"/>
              </a:ext>
            </a:extLst>
          </p:cNvPr>
          <p:cNvCxnSpPr>
            <a:cxnSpLocks/>
            <a:stCxn id="6" idx="3"/>
          </p:cNvCxnSpPr>
          <p:nvPr/>
        </p:nvCxnSpPr>
        <p:spPr>
          <a:xfrm flipV="1">
            <a:off x="6024682" y="4692770"/>
            <a:ext cx="751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D7C0036-0E21-F12F-36E9-1A557C89AD0F}"/>
              </a:ext>
            </a:extLst>
          </p:cNvPr>
          <p:cNvSpPr txBox="1"/>
          <p:nvPr/>
        </p:nvSpPr>
        <p:spPr>
          <a:xfrm>
            <a:off x="1449238" y="6021238"/>
            <a:ext cx="5848710" cy="369332"/>
          </a:xfrm>
          <a:prstGeom prst="rect">
            <a:avLst/>
          </a:prstGeom>
          <a:noFill/>
        </p:spPr>
        <p:txBody>
          <a:bodyPr wrap="square" rtlCol="0">
            <a:spAutoFit/>
          </a:bodyPr>
          <a:lstStyle/>
          <a:p>
            <a:r>
              <a:rPr lang="en-US" dirty="0"/>
              <a:t>Liu et al. </a:t>
            </a:r>
            <a:r>
              <a:rPr lang="en-US" i="1" dirty="0"/>
              <a:t>Towards Deeper Graph Neural Networks</a:t>
            </a:r>
            <a:r>
              <a:rPr lang="en-US" dirty="0"/>
              <a:t>, KDD 2020</a:t>
            </a:r>
            <a:endParaRPr lang="en-AU" i="1" dirty="0"/>
          </a:p>
        </p:txBody>
      </p:sp>
      <p:pic>
        <p:nvPicPr>
          <p:cNvPr id="7" name="Picture 6" descr="A picture containing chart&#10;&#10;Description automatically generated">
            <a:extLst>
              <a:ext uri="{FF2B5EF4-FFF2-40B4-BE49-F238E27FC236}">
                <a16:creationId xmlns:a16="http://schemas.microsoft.com/office/drawing/2014/main" id="{16FE610A-E29A-92B2-16DE-4B6DE20FA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21" y="1528286"/>
            <a:ext cx="6521426" cy="1928954"/>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C5564A-1AB4-8862-EA77-C391359CC0B8}"/>
                  </a:ext>
                </a:extLst>
              </p:cNvPr>
              <p:cNvSpPr txBox="1"/>
              <p:nvPr/>
            </p:nvSpPr>
            <p:spPr>
              <a:xfrm>
                <a:off x="7369118" y="3184462"/>
                <a:ext cx="2844560" cy="4866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AU" sz="2400" b="1" i="1" smtClean="0">
                              <a:latin typeface="Cambria Math" panose="02040503050406030204" pitchFamily="18" charset="0"/>
                            </a:rPr>
                          </m:ctrlPr>
                        </m:sSupPr>
                        <m:e>
                          <m:r>
                            <a:rPr lang="en-AU" sz="2400" b="1">
                              <a:latin typeface="Cambria Math" panose="02040503050406030204" pitchFamily="18" charset="0"/>
                            </a:rPr>
                            <m:t>𝐰</m:t>
                          </m:r>
                        </m:e>
                        <m:sup>
                          <m:d>
                            <m:dPr>
                              <m:ctrlPr>
                                <a:rPr lang="en-AU" sz="2400" b="1" i="1">
                                  <a:latin typeface="Cambria Math" panose="02040503050406030204" pitchFamily="18" charset="0"/>
                                </a:rPr>
                              </m:ctrlPr>
                            </m:dPr>
                            <m:e>
                              <m:r>
                                <a:rPr lang="en-AU" sz="2400" i="1">
                                  <a:latin typeface="Cambria Math" panose="02040503050406030204" pitchFamily="18" charset="0"/>
                                </a:rPr>
                                <m:t>𝑘</m:t>
                              </m:r>
                            </m:e>
                          </m:d>
                        </m:sup>
                      </m:sSup>
                      <m:r>
                        <a:rPr lang="en-AU" sz="2400" b="0" i="1" smtClean="0">
                          <a:latin typeface="Cambria Math" panose="02040503050406030204" pitchFamily="18" charset="0"/>
                        </a:rPr>
                        <m:t>=</m:t>
                      </m:r>
                      <m:sSup>
                        <m:sSupPr>
                          <m:ctrlPr>
                            <a:rPr lang="en-AU" sz="2400" b="1" i="1">
                              <a:latin typeface="Cambria Math" panose="02040503050406030204" pitchFamily="18" charset="0"/>
                            </a:rPr>
                          </m:ctrlPr>
                        </m:sSupPr>
                        <m:e>
                          <m:acc>
                            <m:accPr>
                              <m:chr m:val="̂"/>
                              <m:ctrlPr>
                                <a:rPr lang="en-AU" sz="2400" i="1" dirty="0">
                                  <a:latin typeface="Cambria Math" panose="02040503050406030204" pitchFamily="18" charset="0"/>
                                  <a:ea typeface="Cambria Math" panose="02040503050406030204" pitchFamily="18" charset="0"/>
                                </a:rPr>
                              </m:ctrlPr>
                            </m:accPr>
                            <m:e>
                              <m:r>
                                <a:rPr lang="en-AU" sz="2400" i="1" dirty="0">
                                  <a:latin typeface="Cambria Math" panose="02040503050406030204" pitchFamily="18" charset="0"/>
                                  <a:ea typeface="Cambria Math" panose="02040503050406030204" pitchFamily="18" charset="0"/>
                                </a:rPr>
                                <m:t>𝐴</m:t>
                              </m:r>
                            </m:e>
                          </m:acc>
                        </m:e>
                        <m:sup>
                          <m:r>
                            <a:rPr lang="en-AU" sz="2400" b="0" i="1" smtClean="0">
                              <a:latin typeface="Cambria Math" panose="02040503050406030204" pitchFamily="18" charset="0"/>
                            </a:rPr>
                            <m:t>𝑘</m:t>
                          </m:r>
                        </m:sup>
                      </m:sSup>
                      <m:r>
                        <a:rPr lang="en-AU" sz="2400" b="0" i="1" smtClean="0">
                          <a:latin typeface="Cambria Math" panose="02040503050406030204" pitchFamily="18" charset="0"/>
                        </a:rPr>
                        <m:t>𝑍</m:t>
                      </m:r>
                      <m:r>
                        <a:rPr lang="en-AU" sz="2400" b="1" i="0" smtClean="0">
                          <a:latin typeface="Cambria Math" panose="02040503050406030204" pitchFamily="18" charset="0"/>
                        </a:rPr>
                        <m:t>𝐬</m:t>
                      </m:r>
                    </m:oMath>
                  </m:oMathPara>
                </a14:m>
                <a:endParaRPr lang="en-AU" sz="2400" b="1" dirty="0"/>
              </a:p>
            </p:txBody>
          </p:sp>
        </mc:Choice>
        <mc:Fallback xmlns="">
          <p:sp>
            <p:nvSpPr>
              <p:cNvPr id="17" name="TextBox 16">
                <a:extLst>
                  <a:ext uri="{FF2B5EF4-FFF2-40B4-BE49-F238E27FC236}">
                    <a16:creationId xmlns:a16="http://schemas.microsoft.com/office/drawing/2014/main" id="{85C5564A-1AB4-8862-EA77-C391359CC0B8}"/>
                  </a:ext>
                </a:extLst>
              </p:cNvPr>
              <p:cNvSpPr txBox="1">
                <a:spLocks noRot="1" noChangeAspect="1" noMove="1" noResize="1" noEditPoints="1" noAdjustHandles="1" noChangeArrowheads="1" noChangeShapeType="1" noTextEdit="1"/>
              </p:cNvSpPr>
              <p:nvPr/>
            </p:nvSpPr>
            <p:spPr>
              <a:xfrm>
                <a:off x="7369118" y="3184462"/>
                <a:ext cx="2844560" cy="486672"/>
              </a:xfrm>
              <a:prstGeom prst="rect">
                <a:avLst/>
              </a:prstGeom>
              <a:blipFill>
                <a:blip r:embed="rId4"/>
                <a:stretch>
                  <a:fillRect/>
                </a:stretch>
              </a:blipFill>
            </p:spPr>
            <p:txBody>
              <a:bodyPr/>
              <a:lstStyle/>
              <a:p>
                <a:r>
                  <a:rPr lang="en-AU">
                    <a:noFill/>
                  </a:rPr>
                  <a:t> </a:t>
                </a:r>
              </a:p>
            </p:txBody>
          </p:sp>
        </mc:Fallback>
      </mc:AlternateContent>
      <p:sp>
        <p:nvSpPr>
          <p:cNvPr id="18" name="TextBox 17">
            <a:extLst>
              <a:ext uri="{FF2B5EF4-FFF2-40B4-BE49-F238E27FC236}">
                <a16:creationId xmlns:a16="http://schemas.microsoft.com/office/drawing/2014/main" id="{6E94673A-D907-B2B9-A3B7-4293C2E89DE5}"/>
              </a:ext>
            </a:extLst>
          </p:cNvPr>
          <p:cNvSpPr txBox="1"/>
          <p:nvPr/>
        </p:nvSpPr>
        <p:spPr>
          <a:xfrm>
            <a:off x="7868712" y="4055375"/>
            <a:ext cx="3907078" cy="1200329"/>
          </a:xfrm>
          <a:prstGeom prst="rect">
            <a:avLst/>
          </a:prstGeom>
          <a:noFill/>
        </p:spPr>
        <p:txBody>
          <a:bodyPr wrap="square" rtlCol="0">
            <a:spAutoFit/>
          </a:bodyPr>
          <a:lstStyle/>
          <a:p>
            <a:r>
              <a:rPr lang="en-US" dirty="0"/>
              <a:t>“… it utilizes an adaptive adjustment mechanism that can adaptively balance the information from local and global neighborhoods for each node.”</a:t>
            </a:r>
            <a:endParaRPr lang="en-AU"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84F6EC-7D31-B47C-A7FF-192F15BF076C}"/>
                  </a:ext>
                </a:extLst>
              </p:cNvPr>
              <p:cNvSpPr txBox="1"/>
              <p:nvPr/>
            </p:nvSpPr>
            <p:spPr>
              <a:xfrm>
                <a:off x="7888858" y="2013492"/>
                <a:ext cx="3837525"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sz="2400" b="0" i="0" smtClean="0">
                          <a:latin typeface="Cambria Math" panose="02040503050406030204" pitchFamily="18" charset="0"/>
                        </a:rPr>
                        <m:t>logits</m:t>
                      </m:r>
                      <m:r>
                        <a:rPr lang="en-AU" sz="2400" b="0" i="1" smtClean="0">
                          <a:latin typeface="Cambria Math" panose="02040503050406030204" pitchFamily="18" charset="0"/>
                        </a:rPr>
                        <m:t>= </m:t>
                      </m:r>
                      <m:nary>
                        <m:naryPr>
                          <m:chr m:val="∑"/>
                          <m:ctrlPr>
                            <a:rPr lang="en-AU" sz="2400" b="0" i="1" smtClean="0">
                              <a:latin typeface="Cambria Math" panose="02040503050406030204" pitchFamily="18" charset="0"/>
                            </a:rPr>
                          </m:ctrlPr>
                        </m:naryPr>
                        <m:sub>
                          <m:r>
                            <m:rPr>
                              <m:brk m:alnAt="23"/>
                            </m:rPr>
                            <a:rPr lang="en-AU" sz="2400" b="0" i="1" smtClean="0">
                              <a:latin typeface="Cambria Math" panose="02040503050406030204" pitchFamily="18" charset="0"/>
                            </a:rPr>
                            <m:t>𝑘</m:t>
                          </m:r>
                          <m:r>
                            <a:rPr lang="en-AU" sz="2400" b="0" i="1" smtClean="0">
                              <a:latin typeface="Cambria Math" panose="02040503050406030204" pitchFamily="18" charset="0"/>
                            </a:rPr>
                            <m:t>=0</m:t>
                          </m:r>
                        </m:sub>
                        <m:sup>
                          <m:r>
                            <a:rPr lang="en-AU" sz="2400" b="0" i="1" smtClean="0">
                              <a:latin typeface="Cambria Math" panose="02040503050406030204" pitchFamily="18" charset="0"/>
                            </a:rPr>
                            <m:t>𝐾</m:t>
                          </m:r>
                        </m:sup>
                        <m:e>
                          <m:r>
                            <m:rPr>
                              <m:sty m:val="p"/>
                            </m:rPr>
                            <a:rPr lang="en-AU" sz="2400">
                              <a:latin typeface="Cambria Math" panose="02040503050406030204" pitchFamily="18" charset="0"/>
                            </a:rPr>
                            <m:t>diag</m:t>
                          </m:r>
                          <m:d>
                            <m:dPr>
                              <m:ctrlPr>
                                <a:rPr lang="en-AU" sz="2400" i="1">
                                  <a:latin typeface="Cambria Math" panose="02040503050406030204" pitchFamily="18" charset="0"/>
                                </a:rPr>
                              </m:ctrlPr>
                            </m:dPr>
                            <m:e>
                              <m:sSup>
                                <m:sSupPr>
                                  <m:ctrlPr>
                                    <a:rPr lang="en-AU" sz="2400" b="1" i="1">
                                      <a:latin typeface="Cambria Math" panose="02040503050406030204" pitchFamily="18" charset="0"/>
                                    </a:rPr>
                                  </m:ctrlPr>
                                </m:sSupPr>
                                <m:e>
                                  <m:r>
                                    <a:rPr lang="en-AU" sz="2400" b="1">
                                      <a:latin typeface="Cambria Math" panose="02040503050406030204" pitchFamily="18" charset="0"/>
                                    </a:rPr>
                                    <m:t>𝐰</m:t>
                                  </m:r>
                                </m:e>
                                <m:sup>
                                  <m:d>
                                    <m:dPr>
                                      <m:ctrlPr>
                                        <a:rPr lang="en-AU" sz="2400" b="1" i="1">
                                          <a:latin typeface="Cambria Math" panose="02040503050406030204" pitchFamily="18" charset="0"/>
                                        </a:rPr>
                                      </m:ctrlPr>
                                    </m:dPr>
                                    <m:e>
                                      <m:r>
                                        <a:rPr lang="en-AU" sz="2400" i="1">
                                          <a:latin typeface="Cambria Math" panose="02040503050406030204" pitchFamily="18" charset="0"/>
                                        </a:rPr>
                                        <m:t>𝑘</m:t>
                                      </m:r>
                                    </m:e>
                                  </m:d>
                                </m:sup>
                              </m:sSup>
                            </m:e>
                          </m:d>
                          <m:sSup>
                            <m:sSupPr>
                              <m:ctrlPr>
                                <a:rPr lang="en-AU" sz="2400" b="1" i="1">
                                  <a:latin typeface="Cambria Math" panose="02040503050406030204" pitchFamily="18" charset="0"/>
                                </a:rPr>
                              </m:ctrlPr>
                            </m:sSupPr>
                            <m:e>
                              <m:acc>
                                <m:accPr>
                                  <m:chr m:val="̂"/>
                                  <m:ctrlPr>
                                    <a:rPr lang="en-AU" sz="2400" i="1" dirty="0">
                                      <a:latin typeface="Cambria Math" panose="02040503050406030204" pitchFamily="18" charset="0"/>
                                      <a:ea typeface="Cambria Math" panose="02040503050406030204" pitchFamily="18" charset="0"/>
                                    </a:rPr>
                                  </m:ctrlPr>
                                </m:accPr>
                                <m:e>
                                  <m:r>
                                    <a:rPr lang="en-AU" sz="2400" i="1" dirty="0">
                                      <a:latin typeface="Cambria Math" panose="02040503050406030204" pitchFamily="18" charset="0"/>
                                      <a:ea typeface="Cambria Math" panose="02040503050406030204" pitchFamily="18" charset="0"/>
                                    </a:rPr>
                                    <m:t>𝐴</m:t>
                                  </m:r>
                                </m:e>
                              </m:acc>
                            </m:e>
                            <m:sup>
                              <m:r>
                                <a:rPr lang="en-AU" sz="2400" i="1">
                                  <a:latin typeface="Cambria Math" panose="02040503050406030204" pitchFamily="18" charset="0"/>
                                </a:rPr>
                                <m:t>𝑘</m:t>
                              </m:r>
                            </m:sup>
                          </m:sSup>
                          <m:r>
                            <a:rPr lang="en-AU" sz="2400" i="1" dirty="0">
                              <a:latin typeface="Cambria Math" panose="02040503050406030204" pitchFamily="18" charset="0"/>
                              <a:ea typeface="Cambria Math" panose="02040503050406030204" pitchFamily="18" charset="0"/>
                            </a:rPr>
                            <m:t>𝑍</m:t>
                          </m:r>
                        </m:e>
                      </m:nary>
                      <m:r>
                        <a:rPr lang="en-AU" sz="2400" b="0" i="1" smtClean="0">
                          <a:latin typeface="Cambria Math" panose="02040503050406030204" pitchFamily="18" charset="0"/>
                        </a:rPr>
                        <m:t>,</m:t>
                      </m:r>
                    </m:oMath>
                  </m:oMathPara>
                </a14:m>
                <a:endParaRPr lang="en-AU" sz="2400" dirty="0"/>
              </a:p>
            </p:txBody>
          </p:sp>
        </mc:Choice>
        <mc:Fallback xmlns="">
          <p:sp>
            <p:nvSpPr>
              <p:cNvPr id="3" name="TextBox 2">
                <a:extLst>
                  <a:ext uri="{FF2B5EF4-FFF2-40B4-BE49-F238E27FC236}">
                    <a16:creationId xmlns:a16="http://schemas.microsoft.com/office/drawing/2014/main" id="{CE84F6EC-7D31-B47C-A7FF-192F15BF076C}"/>
                  </a:ext>
                </a:extLst>
              </p:cNvPr>
              <p:cNvSpPr txBox="1">
                <a:spLocks noRot="1" noChangeAspect="1" noMove="1" noResize="1" noEditPoints="1" noAdjustHandles="1" noChangeArrowheads="1" noChangeShapeType="1" noTextEdit="1"/>
              </p:cNvSpPr>
              <p:nvPr/>
            </p:nvSpPr>
            <p:spPr>
              <a:xfrm>
                <a:off x="7888858" y="2013492"/>
                <a:ext cx="3837525" cy="1038811"/>
              </a:xfrm>
              <a:prstGeom prst="rect">
                <a:avLst/>
              </a:prstGeom>
              <a:blipFill>
                <a:blip r:embed="rId5"/>
                <a:stretch>
                  <a:fillRect/>
                </a:stretch>
              </a:blipFill>
            </p:spPr>
            <p:txBody>
              <a:bodyPr/>
              <a:lstStyle/>
              <a:p>
                <a:r>
                  <a:rPr lang="en-AU">
                    <a:noFill/>
                  </a:rPr>
                  <a:t> </a:t>
                </a:r>
              </a:p>
            </p:txBody>
          </p:sp>
        </mc:Fallback>
      </mc:AlternateContent>
      <p:sp>
        <p:nvSpPr>
          <p:cNvPr id="4" name="Slide Number Placeholder 3">
            <a:extLst>
              <a:ext uri="{FF2B5EF4-FFF2-40B4-BE49-F238E27FC236}">
                <a16:creationId xmlns:a16="http://schemas.microsoft.com/office/drawing/2014/main" id="{F26E0E1A-C55A-8A7C-DAA9-2B1FEE5F2059}"/>
              </a:ext>
            </a:extLst>
          </p:cNvPr>
          <p:cNvSpPr>
            <a:spLocks noGrp="1"/>
          </p:cNvSpPr>
          <p:nvPr>
            <p:ph type="sldNum" sz="quarter" idx="12"/>
          </p:nvPr>
        </p:nvSpPr>
        <p:spPr/>
        <p:txBody>
          <a:bodyPr/>
          <a:lstStyle/>
          <a:p>
            <a:fld id="{06991F25-80F8-4F5B-8857-A14BF56E37AC}" type="slidenum">
              <a:rPr lang="en-AU" smtClean="0"/>
              <a:t>5</a:t>
            </a:fld>
            <a:endParaRPr lang="en-AU"/>
          </a:p>
        </p:txBody>
      </p:sp>
    </p:spTree>
    <p:extLst>
      <p:ext uri="{BB962C8B-B14F-4D97-AF65-F5344CB8AC3E}">
        <p14:creationId xmlns:p14="http://schemas.microsoft.com/office/powerpoint/2010/main" val="294300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8070ED9B-AE7E-3C4C-7A00-16F658377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61" y="1553612"/>
            <a:ext cx="5852172" cy="438912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040BA9-82FB-09C4-EB35-1A69E39C413C}"/>
                  </a:ext>
                </a:extLst>
              </p:cNvPr>
              <p:cNvSpPr txBox="1"/>
              <p:nvPr/>
            </p:nvSpPr>
            <p:spPr>
              <a:xfrm>
                <a:off x="6284138" y="1548899"/>
                <a:ext cx="2696443" cy="988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AU" sz="2400" b="0" i="0" smtClean="0">
                          <a:latin typeface="Cambria Math" panose="02040503050406030204" pitchFamily="18" charset="0"/>
                        </a:rPr>
                        <m:t>logits</m:t>
                      </m:r>
                      <m:r>
                        <m:rPr>
                          <m:nor/>
                        </m:rPr>
                        <a:rPr lang="en-AU" sz="2400" b="0" i="0" smtClean="0">
                          <a:latin typeface="Cambria Math" panose="02040503050406030204" pitchFamily="18" charset="0"/>
                        </a:rPr>
                        <m:t> </m:t>
                      </m:r>
                      <m:r>
                        <m:rPr>
                          <m:nor/>
                        </m:rPr>
                        <a:rPr lang="en-AU" sz="2400" dirty="0">
                          <a:latin typeface="Arial" panose="020B0604020202020204" pitchFamily="34" charset="0"/>
                        </a:rPr>
                        <m:t>≈</m:t>
                      </m:r>
                      <m:r>
                        <m:rPr>
                          <m:nor/>
                        </m:rPr>
                        <a:rPr lang="en-AU" sz="2400" b="0" i="0" dirty="0" smtClean="0">
                          <a:latin typeface="Arial" panose="020B0604020202020204" pitchFamily="34" charset="0"/>
                        </a:rPr>
                        <m:t> </m:t>
                      </m:r>
                      <m:nary>
                        <m:naryPr>
                          <m:chr m:val="∑"/>
                          <m:supHide m:val="on"/>
                          <m:ctrlPr>
                            <a:rPr lang="en-AU" sz="2400" i="1">
                              <a:latin typeface="Cambria Math" panose="02040503050406030204" pitchFamily="18" charset="0"/>
                            </a:rPr>
                          </m:ctrlPr>
                        </m:naryPr>
                        <m:sub>
                          <m:r>
                            <a:rPr lang="en-AU" sz="2400" i="1">
                              <a:latin typeface="Cambria Math" panose="02040503050406030204" pitchFamily="18" charset="0"/>
                            </a:rPr>
                            <m:t>𝑘</m:t>
                          </m:r>
                        </m:sub>
                        <m:sup/>
                        <m:e>
                          <m:sSup>
                            <m:sSupPr>
                              <m:ctrlPr>
                                <a:rPr lang="en-AU" sz="2400" b="1" i="1">
                                  <a:latin typeface="Cambria Math" panose="02040503050406030204" pitchFamily="18" charset="0"/>
                                </a:rPr>
                              </m:ctrlPr>
                            </m:sSupPr>
                            <m:e>
                              <m:acc>
                                <m:accPr>
                                  <m:chr m:val="̂"/>
                                  <m:ctrlPr>
                                    <a:rPr lang="en-AU" sz="2400" i="1" dirty="0">
                                      <a:latin typeface="Cambria Math" panose="02040503050406030204" pitchFamily="18" charset="0"/>
                                    </a:rPr>
                                  </m:ctrlPr>
                                </m:accPr>
                                <m:e>
                                  <m:r>
                                    <a:rPr lang="en-AU" sz="2400" i="1" dirty="0">
                                      <a:latin typeface="Cambria Math" panose="02040503050406030204" pitchFamily="18" charset="0"/>
                                    </a:rPr>
                                    <m:t>𝐴</m:t>
                                  </m:r>
                                </m:e>
                              </m:acc>
                            </m:e>
                            <m:sup>
                              <m:r>
                                <a:rPr lang="en-AU" sz="2400" i="1">
                                  <a:latin typeface="Cambria Math" panose="02040503050406030204" pitchFamily="18" charset="0"/>
                                </a:rPr>
                                <m:t>𝑘</m:t>
                              </m:r>
                            </m:sup>
                          </m:sSup>
                          <m:r>
                            <a:rPr lang="en-AU" sz="2400" i="1" dirty="0">
                              <a:latin typeface="Cambria Math" panose="02040503050406030204" pitchFamily="18" charset="0"/>
                            </a:rPr>
                            <m:t>𝑍</m:t>
                          </m:r>
                        </m:e>
                      </m:nary>
                    </m:oMath>
                  </m:oMathPara>
                </a14:m>
                <a:endParaRPr lang="en-AU"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AF040BA9-82FB-09C4-EB35-1A69E39C413C}"/>
                  </a:ext>
                </a:extLst>
              </p:cNvPr>
              <p:cNvSpPr txBox="1">
                <a:spLocks noRot="1" noChangeAspect="1" noMove="1" noResize="1" noEditPoints="1" noAdjustHandles="1" noChangeArrowheads="1" noChangeShapeType="1" noTextEdit="1"/>
              </p:cNvSpPr>
              <p:nvPr/>
            </p:nvSpPr>
            <p:spPr>
              <a:xfrm>
                <a:off x="6284138" y="1548899"/>
                <a:ext cx="2696443" cy="988540"/>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0D33A9-2FEF-B457-0399-767C8C047AD1}"/>
                  </a:ext>
                </a:extLst>
              </p:cNvPr>
              <p:cNvSpPr txBox="1"/>
              <p:nvPr/>
            </p:nvSpPr>
            <p:spPr>
              <a:xfrm>
                <a:off x="7156485" y="3438584"/>
                <a:ext cx="2869055" cy="1265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AU" sz="2400" dirty="0">
                          <a:latin typeface="Arial" panose="020B0604020202020204" pitchFamily="34" charset="0"/>
                        </a:rPr>
                        <m:t>≈</m:t>
                      </m:r>
                      <m:nary>
                        <m:naryPr>
                          <m:chr m:val="∑"/>
                          <m:supHide m:val="on"/>
                          <m:ctrlPr>
                            <a:rPr lang="en-AU" sz="2400" i="1">
                              <a:latin typeface="Cambria Math" panose="02040503050406030204" pitchFamily="18" charset="0"/>
                            </a:rPr>
                          </m:ctrlPr>
                        </m:naryPr>
                        <m:sub>
                          <m:r>
                            <a:rPr lang="en-AU" sz="2400" i="1">
                              <a:latin typeface="Cambria Math" panose="02040503050406030204" pitchFamily="18" charset="0"/>
                            </a:rPr>
                            <m:t>𝑘</m:t>
                          </m:r>
                        </m:sub>
                        <m:sup/>
                        <m:e>
                          <m:sSup>
                            <m:sSupPr>
                              <m:ctrlPr>
                                <a:rPr lang="en-AU" sz="2400" b="1" i="1">
                                  <a:latin typeface="Cambria Math" panose="02040503050406030204" pitchFamily="18" charset="0"/>
                                </a:rPr>
                              </m:ctrlPr>
                            </m:sSupPr>
                            <m:e>
                              <m:d>
                                <m:dPr>
                                  <m:begChr m:val="{"/>
                                  <m:endChr m:val="}"/>
                                  <m:ctrlPr>
                                    <a:rPr lang="en-AU" sz="2400" i="1">
                                      <a:latin typeface="Cambria Math" panose="02040503050406030204" pitchFamily="18" charset="0"/>
                                    </a:rPr>
                                  </m:ctrlPr>
                                </m:dPr>
                                <m:e>
                                  <m:d>
                                    <m:dPr>
                                      <m:ctrlPr>
                                        <a:rPr lang="en-AU" sz="2400" i="1">
                                          <a:latin typeface="Cambria Math" panose="02040503050406030204" pitchFamily="18" charset="0"/>
                                        </a:rPr>
                                      </m:ctrlPr>
                                    </m:dPr>
                                    <m:e>
                                      <m:r>
                                        <a:rPr lang="en-AU" sz="2400" i="1">
                                          <a:latin typeface="Cambria Math" panose="02040503050406030204" pitchFamily="18" charset="0"/>
                                        </a:rPr>
                                        <m:t>1−</m:t>
                                      </m:r>
                                      <m:r>
                                        <m:rPr>
                                          <m:sty m:val="p"/>
                                        </m:rPr>
                                        <a:rPr lang="el-GR" sz="2400" i="1">
                                          <a:latin typeface="Cambria Math" panose="02040503050406030204" pitchFamily="18" charset="0"/>
                                          <a:ea typeface="Cambria Math" panose="02040503050406030204" pitchFamily="18" charset="0"/>
                                        </a:rPr>
                                        <m:t>α</m:t>
                                      </m:r>
                                    </m:e>
                                  </m:d>
                                  <m:acc>
                                    <m:accPr>
                                      <m:chr m:val="̂"/>
                                      <m:ctrlPr>
                                        <a:rPr lang="en-AU" sz="2400" i="1" dirty="0">
                                          <a:latin typeface="Cambria Math" panose="02040503050406030204" pitchFamily="18" charset="0"/>
                                          <a:ea typeface="Cambria Math" panose="02040503050406030204" pitchFamily="18" charset="0"/>
                                        </a:rPr>
                                      </m:ctrlPr>
                                    </m:accPr>
                                    <m:e>
                                      <m:r>
                                        <a:rPr lang="en-AU" sz="2400" i="1" dirty="0">
                                          <a:latin typeface="Cambria Math" panose="02040503050406030204" pitchFamily="18" charset="0"/>
                                          <a:ea typeface="Cambria Math" panose="02040503050406030204" pitchFamily="18" charset="0"/>
                                        </a:rPr>
                                        <m:t>𝐴</m:t>
                                      </m:r>
                                    </m:e>
                                  </m:acc>
                                </m:e>
                              </m:d>
                            </m:e>
                            <m:sup>
                              <m:r>
                                <a:rPr lang="en-AU" sz="2400" i="1">
                                  <a:latin typeface="Cambria Math" panose="02040503050406030204" pitchFamily="18" charset="0"/>
                                </a:rPr>
                                <m:t>𝑘</m:t>
                              </m:r>
                            </m:sup>
                          </m:sSup>
                        </m:e>
                      </m:nary>
                      <m:r>
                        <a:rPr lang="en-AU" sz="2400" i="1" dirty="0">
                          <a:latin typeface="Cambria Math" panose="02040503050406030204" pitchFamily="18" charset="0"/>
                          <a:ea typeface="Cambria Math" panose="02040503050406030204" pitchFamily="18" charset="0"/>
                        </a:rPr>
                        <m:t>𝑍</m:t>
                      </m:r>
                    </m:oMath>
                  </m:oMathPara>
                </a14:m>
                <a:endParaRPr lang="en-AU" sz="2400" i="1" dirty="0">
                  <a:latin typeface="Cambria Math" panose="02040503050406030204" pitchFamily="18" charset="0"/>
                  <a:ea typeface="Cambria Math" panose="02040503050406030204" pitchFamily="18" charset="0"/>
                </a:endParaRPr>
              </a:p>
              <a:p>
                <a:endParaRPr lang="en-AU" sz="2400" dirty="0"/>
              </a:p>
            </p:txBody>
          </p:sp>
        </mc:Choice>
        <mc:Fallback xmlns="">
          <p:sp>
            <p:nvSpPr>
              <p:cNvPr id="7" name="TextBox 6">
                <a:extLst>
                  <a:ext uri="{FF2B5EF4-FFF2-40B4-BE49-F238E27FC236}">
                    <a16:creationId xmlns:a16="http://schemas.microsoft.com/office/drawing/2014/main" id="{8F0D33A9-2FEF-B457-0399-767C8C047AD1}"/>
                  </a:ext>
                </a:extLst>
              </p:cNvPr>
              <p:cNvSpPr txBox="1">
                <a:spLocks noRot="1" noChangeAspect="1" noMove="1" noResize="1" noEditPoints="1" noAdjustHandles="1" noChangeArrowheads="1" noChangeShapeType="1" noTextEdit="1"/>
              </p:cNvSpPr>
              <p:nvPr/>
            </p:nvSpPr>
            <p:spPr>
              <a:xfrm>
                <a:off x="7156485" y="3438584"/>
                <a:ext cx="2869055" cy="1265539"/>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1E1643-FF17-83E0-C93A-6D5AD3C96062}"/>
                  </a:ext>
                </a:extLst>
              </p:cNvPr>
              <p:cNvSpPr txBox="1"/>
              <p:nvPr/>
            </p:nvSpPr>
            <p:spPr>
              <a:xfrm>
                <a:off x="7329097" y="4547444"/>
                <a:ext cx="2857064" cy="489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AU" sz="2400" dirty="0">
                          <a:latin typeface="Arial" panose="020B0604020202020204" pitchFamily="34" charset="0"/>
                        </a:rPr>
                        <m:t>≈</m:t>
                      </m:r>
                      <m:r>
                        <a:rPr lang="en-AU" sz="2400" dirty="0">
                          <a:latin typeface="Cambria Math" panose="02040503050406030204" pitchFamily="18" charset="0"/>
                        </a:rPr>
                        <m:t> </m:t>
                      </m:r>
                      <m:sSup>
                        <m:sSupPr>
                          <m:ctrlPr>
                            <a:rPr lang="en-AU" sz="2400" b="1" i="1">
                              <a:latin typeface="Cambria Math" panose="02040503050406030204" pitchFamily="18" charset="0"/>
                            </a:rPr>
                          </m:ctrlPr>
                        </m:sSupPr>
                        <m:e>
                          <m:d>
                            <m:dPr>
                              <m:begChr m:val="["/>
                              <m:endChr m:val="]"/>
                              <m:ctrlPr>
                                <a:rPr lang="en-AU" sz="2400" i="1">
                                  <a:latin typeface="Cambria Math" panose="02040503050406030204" pitchFamily="18" charset="0"/>
                                </a:rPr>
                              </m:ctrlPr>
                            </m:dPr>
                            <m:e>
                              <m:r>
                                <a:rPr lang="en-AU" sz="2400" i="1">
                                  <a:latin typeface="Cambria Math" panose="02040503050406030204" pitchFamily="18" charset="0"/>
                                </a:rPr>
                                <m:t>1 −</m:t>
                              </m:r>
                              <m:d>
                                <m:dPr>
                                  <m:ctrlPr>
                                    <a:rPr lang="en-AU" sz="2400" i="1">
                                      <a:latin typeface="Cambria Math" panose="02040503050406030204" pitchFamily="18" charset="0"/>
                                    </a:rPr>
                                  </m:ctrlPr>
                                </m:dPr>
                                <m:e>
                                  <m:r>
                                    <a:rPr lang="en-AU" sz="2400" i="1">
                                      <a:latin typeface="Cambria Math" panose="02040503050406030204" pitchFamily="18" charset="0"/>
                                    </a:rPr>
                                    <m:t>1 −</m:t>
                                  </m:r>
                                  <m:r>
                                    <m:rPr>
                                      <m:sty m:val="p"/>
                                    </m:rPr>
                                    <a:rPr lang="el-GR" sz="2400" i="1">
                                      <a:latin typeface="Cambria Math" panose="02040503050406030204" pitchFamily="18" charset="0"/>
                                      <a:ea typeface="Cambria Math" panose="02040503050406030204" pitchFamily="18" charset="0"/>
                                    </a:rPr>
                                    <m:t>α</m:t>
                                  </m:r>
                                </m:e>
                              </m:d>
                              <m:acc>
                                <m:accPr>
                                  <m:chr m:val="̂"/>
                                  <m:ctrlPr>
                                    <a:rPr lang="en-AU" sz="2400" i="1" dirty="0">
                                      <a:latin typeface="Cambria Math" panose="02040503050406030204" pitchFamily="18" charset="0"/>
                                      <a:ea typeface="Cambria Math" panose="02040503050406030204" pitchFamily="18" charset="0"/>
                                    </a:rPr>
                                  </m:ctrlPr>
                                </m:accPr>
                                <m:e>
                                  <m:r>
                                    <a:rPr lang="en-AU" sz="2400" i="1" dirty="0">
                                      <a:latin typeface="Cambria Math" panose="02040503050406030204" pitchFamily="18" charset="0"/>
                                      <a:ea typeface="Cambria Math" panose="02040503050406030204" pitchFamily="18" charset="0"/>
                                    </a:rPr>
                                    <m:t>𝐴</m:t>
                                  </m:r>
                                </m:e>
                              </m:acc>
                            </m:e>
                          </m:d>
                        </m:e>
                        <m:sup>
                          <m:r>
                            <a:rPr lang="en-AU" sz="2400" i="1" dirty="0">
                              <a:latin typeface="Cambria Math" panose="02040503050406030204" pitchFamily="18" charset="0"/>
                              <a:ea typeface="Cambria Math" panose="02040503050406030204" pitchFamily="18" charset="0"/>
                            </a:rPr>
                            <m:t>−1</m:t>
                          </m:r>
                        </m:sup>
                      </m:sSup>
                      <m:r>
                        <a:rPr lang="en-AU" sz="2400" i="1">
                          <a:latin typeface="Cambria Math" panose="02040503050406030204" pitchFamily="18" charset="0"/>
                          <a:ea typeface="Cambria Math" panose="02040503050406030204" pitchFamily="18" charset="0"/>
                        </a:rPr>
                        <m:t>𝑍</m:t>
                      </m:r>
                    </m:oMath>
                  </m:oMathPara>
                </a14:m>
                <a:endParaRPr lang="en-AU" sz="2400" dirty="0"/>
              </a:p>
            </p:txBody>
          </p:sp>
        </mc:Choice>
        <mc:Fallback xmlns="">
          <p:sp>
            <p:nvSpPr>
              <p:cNvPr id="8" name="TextBox 7">
                <a:extLst>
                  <a:ext uri="{FF2B5EF4-FFF2-40B4-BE49-F238E27FC236}">
                    <a16:creationId xmlns:a16="http://schemas.microsoft.com/office/drawing/2014/main" id="{BF1E1643-FF17-83E0-C93A-6D5AD3C96062}"/>
                  </a:ext>
                </a:extLst>
              </p:cNvPr>
              <p:cNvSpPr txBox="1">
                <a:spLocks noRot="1" noChangeAspect="1" noMove="1" noResize="1" noEditPoints="1" noAdjustHandles="1" noChangeArrowheads="1" noChangeShapeType="1" noTextEdit="1"/>
              </p:cNvSpPr>
              <p:nvPr/>
            </p:nvSpPr>
            <p:spPr>
              <a:xfrm>
                <a:off x="7329097" y="4547444"/>
                <a:ext cx="2857064" cy="489045"/>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EF1133-A4BE-7A70-2637-DD4D65218AF2}"/>
                  </a:ext>
                </a:extLst>
              </p:cNvPr>
              <p:cNvSpPr txBox="1"/>
              <p:nvPr/>
            </p:nvSpPr>
            <p:spPr>
              <a:xfrm>
                <a:off x="7156485" y="5406685"/>
                <a:ext cx="175464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AU" sz="2400" dirty="0" smtClean="0">
                          <a:latin typeface="Arial" panose="020B0604020202020204" pitchFamily="34" charset="0"/>
                        </a:rPr>
                        <m:t>≈</m:t>
                      </m:r>
                      <m:r>
                        <a:rPr lang="en-AU" sz="2400" b="1" i="1" dirty="0" smtClean="0">
                          <a:latin typeface="Cambria Math" panose="02040503050406030204" pitchFamily="18" charset="0"/>
                        </a:rPr>
                        <m:t> </m:t>
                      </m:r>
                      <m:sSup>
                        <m:sSupPr>
                          <m:ctrlPr>
                            <a:rPr lang="en-AU" sz="2400" b="1"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α</m:t>
                          </m:r>
                        </m:e>
                        <m:sup>
                          <m:r>
                            <a:rPr lang="en-AU" sz="2400" i="1" dirty="0">
                              <a:latin typeface="Cambria Math" panose="02040503050406030204" pitchFamily="18" charset="0"/>
                              <a:ea typeface="Cambria Math" panose="02040503050406030204" pitchFamily="18" charset="0"/>
                            </a:rPr>
                            <m:t>−1</m:t>
                          </m:r>
                        </m:sup>
                      </m:sSup>
                      <m:sSub>
                        <m:sSubPr>
                          <m:ctrlPr>
                            <a:rPr lang="el-GR"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𝑇</m:t>
                          </m:r>
                        </m:e>
                        <m:sub>
                          <m:r>
                            <a:rPr lang="en-AU" sz="2400" i="1">
                              <a:latin typeface="Cambria Math" panose="02040503050406030204" pitchFamily="18" charset="0"/>
                              <a:ea typeface="Cambria Math" panose="02040503050406030204" pitchFamily="18" charset="0"/>
                            </a:rPr>
                            <m:t>𝑃𝑅</m:t>
                          </m:r>
                        </m:sub>
                      </m:sSub>
                      <m:r>
                        <a:rPr lang="en-AU" sz="2400" i="1">
                          <a:latin typeface="Cambria Math" panose="02040503050406030204" pitchFamily="18" charset="0"/>
                          <a:ea typeface="Cambria Math" panose="02040503050406030204" pitchFamily="18" charset="0"/>
                        </a:rPr>
                        <m:t>𝑍</m:t>
                      </m:r>
                    </m:oMath>
                  </m:oMathPara>
                </a14:m>
                <a:endParaRPr lang="en-AU" sz="2400" dirty="0"/>
              </a:p>
              <a:p>
                <a:endParaRPr lang="en-AU" sz="2400" dirty="0"/>
              </a:p>
            </p:txBody>
          </p:sp>
        </mc:Choice>
        <mc:Fallback xmlns="">
          <p:sp>
            <p:nvSpPr>
              <p:cNvPr id="9" name="TextBox 8">
                <a:extLst>
                  <a:ext uri="{FF2B5EF4-FFF2-40B4-BE49-F238E27FC236}">
                    <a16:creationId xmlns:a16="http://schemas.microsoft.com/office/drawing/2014/main" id="{68EF1133-A4BE-7A70-2637-DD4D65218AF2}"/>
                  </a:ext>
                </a:extLst>
              </p:cNvPr>
              <p:cNvSpPr txBox="1">
                <a:spLocks noRot="1" noChangeAspect="1" noMove="1" noResize="1" noEditPoints="1" noAdjustHandles="1" noChangeArrowheads="1" noChangeShapeType="1" noTextEdit="1"/>
              </p:cNvSpPr>
              <p:nvPr/>
            </p:nvSpPr>
            <p:spPr>
              <a:xfrm>
                <a:off x="7156485" y="5406685"/>
                <a:ext cx="1754648" cy="738664"/>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D82ACD-316C-4C00-F8EA-C9F358A1BED3}"/>
                  </a:ext>
                </a:extLst>
              </p:cNvPr>
              <p:cNvSpPr txBox="1"/>
              <p:nvPr/>
            </p:nvSpPr>
            <p:spPr>
              <a:xfrm>
                <a:off x="7329097" y="2776821"/>
                <a:ext cx="1821973" cy="489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AU" sz="2400" dirty="0">
                          <a:latin typeface="Arial" panose="020B0604020202020204" pitchFamily="34" charset="0"/>
                        </a:rPr>
                        <m:t>≈</m:t>
                      </m:r>
                      <m:r>
                        <a:rPr lang="en-AU" sz="2400" dirty="0">
                          <a:latin typeface="Cambria Math" panose="02040503050406030204" pitchFamily="18" charset="0"/>
                        </a:rPr>
                        <m:t> </m:t>
                      </m:r>
                      <m:sSup>
                        <m:sSupPr>
                          <m:ctrlPr>
                            <a:rPr lang="en-AU" sz="2400" b="1" i="1">
                              <a:latin typeface="Cambria Math" panose="02040503050406030204" pitchFamily="18" charset="0"/>
                            </a:rPr>
                          </m:ctrlPr>
                        </m:sSupPr>
                        <m:e>
                          <m:d>
                            <m:dPr>
                              <m:begChr m:val="["/>
                              <m:endChr m:val="]"/>
                              <m:ctrlPr>
                                <a:rPr lang="en-AU" sz="2400" i="1">
                                  <a:latin typeface="Cambria Math" panose="02040503050406030204" pitchFamily="18" charset="0"/>
                                </a:rPr>
                              </m:ctrlPr>
                            </m:dPr>
                            <m:e>
                              <m:r>
                                <a:rPr lang="en-AU" sz="2400" i="1">
                                  <a:latin typeface="Cambria Math" panose="02040503050406030204" pitchFamily="18" charset="0"/>
                                </a:rPr>
                                <m:t>1 −</m:t>
                              </m:r>
                              <m:acc>
                                <m:accPr>
                                  <m:chr m:val="̂"/>
                                  <m:ctrlPr>
                                    <a:rPr lang="en-AU" sz="2400" i="1" dirty="0">
                                      <a:latin typeface="Cambria Math" panose="02040503050406030204" pitchFamily="18" charset="0"/>
                                      <a:ea typeface="Cambria Math" panose="02040503050406030204" pitchFamily="18" charset="0"/>
                                    </a:rPr>
                                  </m:ctrlPr>
                                </m:accPr>
                                <m:e>
                                  <m:r>
                                    <a:rPr lang="en-AU" sz="2400" i="1" dirty="0">
                                      <a:latin typeface="Cambria Math" panose="02040503050406030204" pitchFamily="18" charset="0"/>
                                      <a:ea typeface="Cambria Math" panose="02040503050406030204" pitchFamily="18" charset="0"/>
                                    </a:rPr>
                                    <m:t>𝐴</m:t>
                                  </m:r>
                                </m:e>
                              </m:acc>
                            </m:e>
                          </m:d>
                        </m:e>
                        <m:sup>
                          <m:r>
                            <a:rPr lang="en-AU" sz="2400" i="1" dirty="0">
                              <a:latin typeface="Cambria Math" panose="02040503050406030204" pitchFamily="18" charset="0"/>
                              <a:ea typeface="Cambria Math" panose="02040503050406030204" pitchFamily="18" charset="0"/>
                            </a:rPr>
                            <m:t>−1</m:t>
                          </m:r>
                        </m:sup>
                      </m:sSup>
                      <m:r>
                        <a:rPr lang="en-AU" sz="2400" i="1">
                          <a:latin typeface="Cambria Math" panose="02040503050406030204" pitchFamily="18" charset="0"/>
                          <a:ea typeface="Cambria Math" panose="02040503050406030204" pitchFamily="18" charset="0"/>
                        </a:rPr>
                        <m:t>𝑍</m:t>
                      </m:r>
                    </m:oMath>
                  </m:oMathPara>
                </a14:m>
                <a:endParaRPr lang="en-AU" sz="2400" dirty="0"/>
              </a:p>
            </p:txBody>
          </p:sp>
        </mc:Choice>
        <mc:Fallback xmlns="">
          <p:sp>
            <p:nvSpPr>
              <p:cNvPr id="11" name="TextBox 10">
                <a:extLst>
                  <a:ext uri="{FF2B5EF4-FFF2-40B4-BE49-F238E27FC236}">
                    <a16:creationId xmlns:a16="http://schemas.microsoft.com/office/drawing/2014/main" id="{52D82ACD-316C-4C00-F8EA-C9F358A1BED3}"/>
                  </a:ext>
                </a:extLst>
              </p:cNvPr>
              <p:cNvSpPr txBox="1">
                <a:spLocks noRot="1" noChangeAspect="1" noMove="1" noResize="1" noEditPoints="1" noAdjustHandles="1" noChangeArrowheads="1" noChangeShapeType="1" noTextEdit="1"/>
              </p:cNvSpPr>
              <p:nvPr/>
            </p:nvSpPr>
            <p:spPr>
              <a:xfrm>
                <a:off x="7329097" y="2776821"/>
                <a:ext cx="1821973" cy="489045"/>
              </a:xfrm>
              <a:prstGeom prst="rect">
                <a:avLst/>
              </a:prstGeom>
              <a:blipFill>
                <a:blip r:embed="rId8"/>
                <a:stretch>
                  <a:fillRect/>
                </a:stretch>
              </a:blipFill>
            </p:spPr>
            <p:txBody>
              <a:bodyPr/>
              <a:lstStyle/>
              <a:p>
                <a:r>
                  <a:rPr lang="en-AU">
                    <a:noFill/>
                  </a:rPr>
                  <a:t> </a:t>
                </a:r>
              </a:p>
            </p:txBody>
          </p:sp>
        </mc:Fallback>
      </mc:AlternateContent>
      <p:sp>
        <p:nvSpPr>
          <p:cNvPr id="12" name="Multiplication Sign 11">
            <a:extLst>
              <a:ext uri="{FF2B5EF4-FFF2-40B4-BE49-F238E27FC236}">
                <a16:creationId xmlns:a16="http://schemas.microsoft.com/office/drawing/2014/main" id="{BA9BC1E6-BC3F-B5BF-14E2-820ED7C0B171}"/>
              </a:ext>
            </a:extLst>
          </p:cNvPr>
          <p:cNvSpPr/>
          <p:nvPr/>
        </p:nvSpPr>
        <p:spPr>
          <a:xfrm>
            <a:off x="7142850" y="2824693"/>
            <a:ext cx="2194466" cy="487389"/>
          </a:xfrm>
          <a:prstGeom prst="mathMultiply">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dirty="0"/>
          </a:p>
        </p:txBody>
      </p:sp>
      <p:sp>
        <p:nvSpPr>
          <p:cNvPr id="16" name="Title 1">
            <a:extLst>
              <a:ext uri="{FF2B5EF4-FFF2-40B4-BE49-F238E27FC236}">
                <a16:creationId xmlns:a16="http://schemas.microsoft.com/office/drawing/2014/main" id="{7003436B-3A91-8688-85D9-B509233F2803}"/>
              </a:ext>
            </a:extLst>
          </p:cNvPr>
          <p:cNvSpPr>
            <a:spLocks noGrp="1"/>
          </p:cNvSpPr>
          <p:nvPr>
            <p:ph type="title"/>
          </p:nvPr>
        </p:nvSpPr>
        <p:spPr>
          <a:xfrm>
            <a:off x="1428765" y="395066"/>
            <a:ext cx="10296000" cy="887360"/>
          </a:xfrm>
        </p:spPr>
        <p:txBody>
          <a:bodyPr/>
          <a:lstStyle/>
          <a:p>
            <a:r>
              <a:rPr lang="en-AU" dirty="0"/>
              <a:t>Deep Adaptive GNNs</a:t>
            </a:r>
            <a:br>
              <a:rPr lang="en-AU" dirty="0"/>
            </a:br>
            <a:r>
              <a:rPr lang="en-AU" dirty="0"/>
              <a:t>DAGNN</a:t>
            </a:r>
          </a:p>
        </p:txBody>
      </p:sp>
      <p:sp>
        <p:nvSpPr>
          <p:cNvPr id="2" name="Slide Number Placeholder 1">
            <a:extLst>
              <a:ext uri="{FF2B5EF4-FFF2-40B4-BE49-F238E27FC236}">
                <a16:creationId xmlns:a16="http://schemas.microsoft.com/office/drawing/2014/main" id="{80E8651B-9EE3-6B27-9D18-28E948E947BD}"/>
              </a:ext>
            </a:extLst>
          </p:cNvPr>
          <p:cNvSpPr>
            <a:spLocks noGrp="1"/>
          </p:cNvSpPr>
          <p:nvPr>
            <p:ph type="sldNum" sz="quarter" idx="12"/>
          </p:nvPr>
        </p:nvSpPr>
        <p:spPr/>
        <p:txBody>
          <a:bodyPr/>
          <a:lstStyle/>
          <a:p>
            <a:fld id="{06991F25-80F8-4F5B-8857-A14BF56E37AC}" type="slidenum">
              <a:rPr lang="en-AU" smtClean="0"/>
              <a:t>6</a:t>
            </a:fld>
            <a:endParaRPr lang="en-AU"/>
          </a:p>
        </p:txBody>
      </p:sp>
    </p:spTree>
    <p:extLst>
      <p:ext uri="{BB962C8B-B14F-4D97-AF65-F5344CB8AC3E}">
        <p14:creationId xmlns:p14="http://schemas.microsoft.com/office/powerpoint/2010/main" val="156318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1"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E139-61D3-C2B6-DC5D-B0FF14FB2EC0}"/>
              </a:ext>
            </a:extLst>
          </p:cNvPr>
          <p:cNvSpPr>
            <a:spLocks noGrp="1"/>
          </p:cNvSpPr>
          <p:nvPr>
            <p:ph type="title"/>
          </p:nvPr>
        </p:nvSpPr>
        <p:spPr/>
        <p:txBody>
          <a:bodyPr/>
          <a:lstStyle/>
          <a:p>
            <a:r>
              <a:rPr lang="en-AU" dirty="0"/>
              <a:t>DAGNN Comparison</a:t>
            </a:r>
          </a:p>
        </p:txBody>
      </p:sp>
      <p:graphicFrame>
        <p:nvGraphicFramePr>
          <p:cNvPr id="4" name="Table 4">
            <a:extLst>
              <a:ext uri="{FF2B5EF4-FFF2-40B4-BE49-F238E27FC236}">
                <a16:creationId xmlns:a16="http://schemas.microsoft.com/office/drawing/2014/main" id="{7E9C8945-BD4D-8EE8-69C1-AA2BB6A09B09}"/>
              </a:ext>
            </a:extLst>
          </p:cNvPr>
          <p:cNvGraphicFramePr>
            <a:graphicFrameLocks noGrp="1"/>
          </p:cNvGraphicFramePr>
          <p:nvPr>
            <p:extLst>
              <p:ext uri="{D42A27DB-BD31-4B8C-83A1-F6EECF244321}">
                <p14:modId xmlns:p14="http://schemas.microsoft.com/office/powerpoint/2010/main" val="419859959"/>
              </p:ext>
            </p:extLst>
          </p:nvPr>
        </p:nvGraphicFramePr>
        <p:xfrm>
          <a:off x="1962989" y="1944617"/>
          <a:ext cx="8128000" cy="2966720"/>
        </p:xfrm>
        <a:graphic>
          <a:graphicData uri="http://schemas.openxmlformats.org/drawingml/2006/table">
            <a:tbl>
              <a:tblPr firstRow="1" bandRow="1">
                <a:tableStyleId>{5C22544A-7EE6-4342-B048-85BDC9FD1C3A}</a:tableStyleId>
              </a:tblPr>
              <a:tblGrid>
                <a:gridCol w="1944777">
                  <a:extLst>
                    <a:ext uri="{9D8B030D-6E8A-4147-A177-3AD203B41FA5}">
                      <a16:colId xmlns:a16="http://schemas.microsoft.com/office/drawing/2014/main" val="3221487269"/>
                    </a:ext>
                  </a:extLst>
                </a:gridCol>
                <a:gridCol w="1397479">
                  <a:extLst>
                    <a:ext uri="{9D8B030D-6E8A-4147-A177-3AD203B41FA5}">
                      <a16:colId xmlns:a16="http://schemas.microsoft.com/office/drawing/2014/main" val="613442526"/>
                    </a:ext>
                  </a:extLst>
                </a:gridCol>
                <a:gridCol w="1534544">
                  <a:extLst>
                    <a:ext uri="{9D8B030D-6E8A-4147-A177-3AD203B41FA5}">
                      <a16:colId xmlns:a16="http://schemas.microsoft.com/office/drawing/2014/main" val="2688346305"/>
                    </a:ext>
                  </a:extLst>
                </a:gridCol>
                <a:gridCol w="1625600">
                  <a:extLst>
                    <a:ext uri="{9D8B030D-6E8A-4147-A177-3AD203B41FA5}">
                      <a16:colId xmlns:a16="http://schemas.microsoft.com/office/drawing/2014/main" val="546378820"/>
                    </a:ext>
                  </a:extLst>
                </a:gridCol>
                <a:gridCol w="1625600">
                  <a:extLst>
                    <a:ext uri="{9D8B030D-6E8A-4147-A177-3AD203B41FA5}">
                      <a16:colId xmlns:a16="http://schemas.microsoft.com/office/drawing/2014/main" val="1368326727"/>
                    </a:ext>
                  </a:extLst>
                </a:gridCol>
              </a:tblGrid>
              <a:tr h="370840">
                <a:tc>
                  <a:txBody>
                    <a:bodyPr/>
                    <a:lstStyle/>
                    <a:p>
                      <a:endParaRPr lang="en-AU"/>
                    </a:p>
                  </a:txBody>
                  <a:tcPr/>
                </a:tc>
                <a:tc>
                  <a:txBody>
                    <a:bodyPr/>
                    <a:lstStyle/>
                    <a:p>
                      <a:r>
                        <a:rPr lang="en-AU" dirty="0"/>
                        <a:t>APPNP</a:t>
                      </a:r>
                    </a:p>
                  </a:txBody>
                  <a:tcPr/>
                </a:tc>
                <a:tc>
                  <a:txBody>
                    <a:bodyPr/>
                    <a:lstStyle/>
                    <a:p>
                      <a:r>
                        <a:rPr lang="en-AU" dirty="0"/>
                        <a:t>DAGNN</a:t>
                      </a:r>
                    </a:p>
                  </a:txBody>
                  <a:tcPr/>
                </a:tc>
                <a:tc>
                  <a:txBody>
                    <a:bodyPr/>
                    <a:lstStyle/>
                    <a:p>
                      <a:r>
                        <a:rPr lang="en-AU" dirty="0"/>
                        <a:t>SS-DAGNN</a:t>
                      </a:r>
                    </a:p>
                  </a:txBody>
                  <a:tcPr/>
                </a:tc>
                <a:tc>
                  <a:txBody>
                    <a:bodyPr/>
                    <a:lstStyle/>
                    <a:p>
                      <a:r>
                        <a:rPr lang="en-AU" dirty="0"/>
                        <a:t>MLP-PPR</a:t>
                      </a:r>
                    </a:p>
                  </a:txBody>
                  <a:tcPr/>
                </a:tc>
                <a:extLst>
                  <a:ext uri="{0D108BD9-81ED-4DB2-BD59-A6C34878D82A}">
                    <a16:rowId xmlns:a16="http://schemas.microsoft.com/office/drawing/2014/main" val="2254496405"/>
                  </a:ext>
                </a:extLst>
              </a:tr>
              <a:tr h="370840">
                <a:tc>
                  <a:txBody>
                    <a:bodyPr/>
                    <a:lstStyle/>
                    <a:p>
                      <a:r>
                        <a:rPr lang="en-AU" dirty="0"/>
                        <a:t>Cora</a:t>
                      </a:r>
                    </a:p>
                  </a:txBody>
                  <a:tcPr/>
                </a:tc>
                <a:tc>
                  <a:txBody>
                    <a:bodyPr/>
                    <a:lstStyle/>
                    <a:p>
                      <a:r>
                        <a:rPr lang="en-AU" b="0" dirty="0"/>
                        <a:t>82.84 ± 0.50</a:t>
                      </a:r>
                    </a:p>
                  </a:txBody>
                  <a:tcPr/>
                </a:tc>
                <a:tc>
                  <a:txBody>
                    <a:bodyPr/>
                    <a:lstStyle/>
                    <a:p>
                      <a:r>
                        <a:rPr lang="en-AU" dirty="0"/>
                        <a:t>84.15 </a:t>
                      </a:r>
                      <a:r>
                        <a:rPr lang="en-AU" b="0" dirty="0"/>
                        <a:t>± 0.56</a:t>
                      </a:r>
                      <a:endParaRPr lang="en-AU" dirty="0"/>
                    </a:p>
                  </a:txBody>
                  <a:tcPr/>
                </a:tc>
                <a:tc>
                  <a:txBody>
                    <a:bodyPr/>
                    <a:lstStyle/>
                    <a:p>
                      <a:r>
                        <a:rPr lang="en-AU" dirty="0"/>
                        <a:t>84.32 </a:t>
                      </a:r>
                      <a:r>
                        <a:rPr lang="en-AU" b="0" dirty="0"/>
                        <a:t>± 0.64</a:t>
                      </a:r>
                      <a:endParaRPr lang="en-AU" dirty="0"/>
                    </a:p>
                  </a:txBody>
                  <a:tcPr/>
                </a:tc>
                <a:tc>
                  <a:txBody>
                    <a:bodyPr/>
                    <a:lstStyle/>
                    <a:p>
                      <a:r>
                        <a:rPr lang="en-AU" b="1" dirty="0"/>
                        <a:t>84.71 ± 0.31</a:t>
                      </a:r>
                    </a:p>
                  </a:txBody>
                  <a:tcPr/>
                </a:tc>
                <a:extLst>
                  <a:ext uri="{0D108BD9-81ED-4DB2-BD59-A6C34878D82A}">
                    <a16:rowId xmlns:a16="http://schemas.microsoft.com/office/drawing/2014/main" val="3166557175"/>
                  </a:ext>
                </a:extLst>
              </a:tr>
              <a:tr h="370840">
                <a:tc>
                  <a:txBody>
                    <a:bodyPr/>
                    <a:lstStyle/>
                    <a:p>
                      <a:r>
                        <a:rPr lang="en-AU" dirty="0"/>
                        <a:t>CiteSeer</a:t>
                      </a:r>
                    </a:p>
                  </a:txBody>
                  <a:tcPr/>
                </a:tc>
                <a:tc>
                  <a:txBody>
                    <a:bodyPr/>
                    <a:lstStyle/>
                    <a:p>
                      <a:r>
                        <a:rPr lang="en-AU" dirty="0"/>
                        <a:t>69.41 </a:t>
                      </a:r>
                      <a:r>
                        <a:rPr lang="en-AU" b="0" dirty="0"/>
                        <a:t>± 0.63</a:t>
                      </a:r>
                      <a:endParaRPr lang="en-AU" dirty="0"/>
                    </a:p>
                  </a:txBody>
                  <a:tcPr/>
                </a:tc>
                <a:tc>
                  <a:txBody>
                    <a:bodyPr/>
                    <a:lstStyle/>
                    <a:p>
                      <a:r>
                        <a:rPr lang="en-AU" dirty="0"/>
                        <a:t>73.18 </a:t>
                      </a:r>
                      <a:r>
                        <a:rPr lang="en-AU" b="0" dirty="0"/>
                        <a:t>± 0.50</a:t>
                      </a:r>
                      <a:endParaRPr lang="en-AU" dirty="0"/>
                    </a:p>
                  </a:txBody>
                  <a:tcPr/>
                </a:tc>
                <a:tc>
                  <a:txBody>
                    <a:bodyPr/>
                    <a:lstStyle/>
                    <a:p>
                      <a:r>
                        <a:rPr lang="en-AU" dirty="0"/>
                        <a:t>73.08 </a:t>
                      </a:r>
                      <a:r>
                        <a:rPr lang="en-AU" b="0" dirty="0"/>
                        <a:t>± 0.51</a:t>
                      </a:r>
                      <a:endParaRPr lang="en-AU" dirty="0"/>
                    </a:p>
                  </a:txBody>
                  <a:tcPr/>
                </a:tc>
                <a:tc>
                  <a:txBody>
                    <a:bodyPr/>
                    <a:lstStyle/>
                    <a:p>
                      <a:r>
                        <a:rPr lang="en-AU" b="1" dirty="0"/>
                        <a:t>73.49 ± 0.75</a:t>
                      </a:r>
                    </a:p>
                  </a:txBody>
                  <a:tcPr/>
                </a:tc>
                <a:extLst>
                  <a:ext uri="{0D108BD9-81ED-4DB2-BD59-A6C34878D82A}">
                    <a16:rowId xmlns:a16="http://schemas.microsoft.com/office/drawing/2014/main" val="3116554159"/>
                  </a:ext>
                </a:extLst>
              </a:tr>
              <a:tr h="370840">
                <a:tc>
                  <a:txBody>
                    <a:bodyPr/>
                    <a:lstStyle/>
                    <a:p>
                      <a:r>
                        <a:rPr lang="en-AU" dirty="0"/>
                        <a:t>PubMed</a:t>
                      </a:r>
                    </a:p>
                  </a:txBody>
                  <a:tcPr/>
                </a:tc>
                <a:tc>
                  <a:txBody>
                    <a:bodyPr/>
                    <a:lstStyle/>
                    <a:p>
                      <a:r>
                        <a:rPr lang="en-AU" dirty="0"/>
                        <a:t>80.34 </a:t>
                      </a:r>
                      <a:r>
                        <a:rPr lang="en-AU" b="0" dirty="0"/>
                        <a:t>± 0.08</a:t>
                      </a:r>
                      <a:endParaRPr lang="en-AU" dirty="0"/>
                    </a:p>
                  </a:txBody>
                  <a:tcPr/>
                </a:tc>
                <a:tc>
                  <a:txBody>
                    <a:bodyPr/>
                    <a:lstStyle/>
                    <a:p>
                      <a:r>
                        <a:rPr lang="en-AU" b="1" dirty="0"/>
                        <a:t>80.62 ± 0.49</a:t>
                      </a:r>
                    </a:p>
                  </a:txBody>
                  <a:tcPr/>
                </a:tc>
                <a:tc>
                  <a:txBody>
                    <a:bodyPr/>
                    <a:lstStyle/>
                    <a:p>
                      <a:r>
                        <a:rPr lang="en-AU" dirty="0"/>
                        <a:t>80.59 </a:t>
                      </a:r>
                      <a:r>
                        <a:rPr lang="en-AU" b="0" dirty="0"/>
                        <a:t>± 0.47</a:t>
                      </a:r>
                      <a:endParaRPr lang="en-AU" dirty="0"/>
                    </a:p>
                  </a:txBody>
                  <a:tcPr/>
                </a:tc>
                <a:tc>
                  <a:txBody>
                    <a:bodyPr/>
                    <a:lstStyle/>
                    <a:p>
                      <a:r>
                        <a:rPr lang="en-AU" dirty="0"/>
                        <a:t>80.47 </a:t>
                      </a:r>
                      <a:r>
                        <a:rPr lang="en-AU" b="0" dirty="0"/>
                        <a:t>± 0.17</a:t>
                      </a:r>
                      <a:endParaRPr lang="en-AU" dirty="0"/>
                    </a:p>
                  </a:txBody>
                  <a:tcPr/>
                </a:tc>
                <a:extLst>
                  <a:ext uri="{0D108BD9-81ED-4DB2-BD59-A6C34878D82A}">
                    <a16:rowId xmlns:a16="http://schemas.microsoft.com/office/drawing/2014/main" val="1505033801"/>
                  </a:ext>
                </a:extLst>
              </a:tr>
              <a:tr h="370840">
                <a:tc>
                  <a:txBody>
                    <a:bodyPr/>
                    <a:lstStyle/>
                    <a:p>
                      <a:r>
                        <a:rPr lang="en-AU" dirty="0"/>
                        <a:t>Coauthor/CS</a:t>
                      </a:r>
                    </a:p>
                  </a:txBody>
                  <a:tcPr/>
                </a:tc>
                <a:tc>
                  <a:txBody>
                    <a:bodyPr/>
                    <a:lstStyle/>
                    <a:p>
                      <a:r>
                        <a:rPr lang="en-AU" dirty="0"/>
                        <a:t>-</a:t>
                      </a:r>
                    </a:p>
                  </a:txBody>
                  <a:tcPr/>
                </a:tc>
                <a:tc>
                  <a:txBody>
                    <a:bodyPr/>
                    <a:lstStyle/>
                    <a:p>
                      <a:r>
                        <a:rPr lang="en-AU" dirty="0"/>
                        <a:t>92.63 </a:t>
                      </a:r>
                      <a:r>
                        <a:rPr lang="en-AU" b="0" dirty="0"/>
                        <a:t>± 0.53</a:t>
                      </a:r>
                      <a:endParaRPr lang="en-AU" dirty="0"/>
                    </a:p>
                  </a:txBody>
                  <a:tcPr/>
                </a:tc>
                <a:tc>
                  <a:txBody>
                    <a:bodyPr/>
                    <a:lstStyle/>
                    <a:p>
                      <a:r>
                        <a:rPr lang="en-AU" dirty="0"/>
                        <a:t>92.82 </a:t>
                      </a:r>
                      <a:r>
                        <a:rPr lang="en-AU" b="0" dirty="0"/>
                        <a:t>± 0.34</a:t>
                      </a:r>
                      <a:endParaRPr lang="en-AU" dirty="0"/>
                    </a:p>
                  </a:txBody>
                  <a:tcPr/>
                </a:tc>
                <a:tc>
                  <a:txBody>
                    <a:bodyPr/>
                    <a:lstStyle/>
                    <a:p>
                      <a:r>
                        <a:rPr lang="en-AU" b="1" dirty="0"/>
                        <a:t>93.29 ± 0.37</a:t>
                      </a:r>
                    </a:p>
                  </a:txBody>
                  <a:tcPr/>
                </a:tc>
                <a:extLst>
                  <a:ext uri="{0D108BD9-81ED-4DB2-BD59-A6C34878D82A}">
                    <a16:rowId xmlns:a16="http://schemas.microsoft.com/office/drawing/2014/main" val="322223159"/>
                  </a:ext>
                </a:extLst>
              </a:tr>
              <a:tr h="370840">
                <a:tc>
                  <a:txBody>
                    <a:bodyPr/>
                    <a:lstStyle/>
                    <a:p>
                      <a:r>
                        <a:rPr lang="en-AU" dirty="0"/>
                        <a:t>Coauthor/Physics</a:t>
                      </a:r>
                    </a:p>
                  </a:txBody>
                  <a:tcPr/>
                </a:tc>
                <a:tc>
                  <a:txBody>
                    <a:bodyPr/>
                    <a:lstStyle/>
                    <a:p>
                      <a:r>
                        <a:rPr lang="en-AU" dirty="0"/>
                        <a:t>-</a:t>
                      </a:r>
                    </a:p>
                  </a:txBody>
                  <a:tcPr/>
                </a:tc>
                <a:tc>
                  <a:txBody>
                    <a:bodyPr/>
                    <a:lstStyle/>
                    <a:p>
                      <a:r>
                        <a:rPr lang="en-AU" b="1" dirty="0"/>
                        <a:t>94.03 ± 0.41</a:t>
                      </a:r>
                    </a:p>
                  </a:txBody>
                  <a:tcPr/>
                </a:tc>
                <a:tc>
                  <a:txBody>
                    <a:bodyPr/>
                    <a:lstStyle/>
                    <a:p>
                      <a:r>
                        <a:rPr lang="en-AU" dirty="0"/>
                        <a:t>93.83 </a:t>
                      </a:r>
                      <a:r>
                        <a:rPr lang="en-AU" b="0" dirty="0"/>
                        <a:t>± 1.12</a:t>
                      </a:r>
                      <a:endParaRPr lang="en-AU" dirty="0"/>
                    </a:p>
                  </a:txBody>
                  <a:tcPr/>
                </a:tc>
                <a:tc>
                  <a:txBody>
                    <a:bodyPr/>
                    <a:lstStyle/>
                    <a:p>
                      <a:r>
                        <a:rPr lang="en-AU" dirty="0"/>
                        <a:t>93.93 </a:t>
                      </a:r>
                      <a:r>
                        <a:rPr lang="en-AU" b="0" dirty="0"/>
                        <a:t>± 0.59</a:t>
                      </a:r>
                      <a:endParaRPr lang="en-AU" dirty="0"/>
                    </a:p>
                  </a:txBody>
                  <a:tcPr/>
                </a:tc>
                <a:extLst>
                  <a:ext uri="{0D108BD9-81ED-4DB2-BD59-A6C34878D82A}">
                    <a16:rowId xmlns:a16="http://schemas.microsoft.com/office/drawing/2014/main" val="1027465351"/>
                  </a:ext>
                </a:extLst>
              </a:tr>
              <a:tr h="370840">
                <a:tc>
                  <a:txBody>
                    <a:bodyPr/>
                    <a:lstStyle/>
                    <a:p>
                      <a:r>
                        <a:rPr lang="en-AU" dirty="0"/>
                        <a:t>Amazon/computer</a:t>
                      </a:r>
                    </a:p>
                  </a:txBody>
                  <a:tcPr/>
                </a:tc>
                <a:tc>
                  <a:txBody>
                    <a:bodyPr/>
                    <a:lstStyle/>
                    <a:p>
                      <a:r>
                        <a:rPr lang="en-AU" dirty="0"/>
                        <a:t>-</a:t>
                      </a:r>
                    </a:p>
                  </a:txBody>
                  <a:tcPr/>
                </a:tc>
                <a:tc>
                  <a:txBody>
                    <a:bodyPr/>
                    <a:lstStyle/>
                    <a:p>
                      <a:r>
                        <a:rPr lang="en-AU" b="1" dirty="0"/>
                        <a:t>83.70 ± 1.45</a:t>
                      </a:r>
                    </a:p>
                  </a:txBody>
                  <a:tcPr/>
                </a:tc>
                <a:tc>
                  <a:txBody>
                    <a:bodyPr/>
                    <a:lstStyle/>
                    <a:p>
                      <a:r>
                        <a:rPr lang="en-AU" dirty="0"/>
                        <a:t>83.49 </a:t>
                      </a:r>
                      <a:r>
                        <a:rPr lang="en-AU" b="0" dirty="0"/>
                        <a:t>± 1.12</a:t>
                      </a:r>
                      <a:endParaRPr lang="en-AU" dirty="0"/>
                    </a:p>
                  </a:txBody>
                  <a:tcPr/>
                </a:tc>
                <a:tc>
                  <a:txBody>
                    <a:bodyPr/>
                    <a:lstStyle/>
                    <a:p>
                      <a:r>
                        <a:rPr lang="en-AU" dirty="0"/>
                        <a:t>82.88 </a:t>
                      </a:r>
                      <a:r>
                        <a:rPr lang="en-AU" b="0" dirty="0"/>
                        <a:t>± 1.29</a:t>
                      </a:r>
                      <a:endParaRPr lang="en-AU" dirty="0"/>
                    </a:p>
                  </a:txBody>
                  <a:tcPr/>
                </a:tc>
                <a:extLst>
                  <a:ext uri="{0D108BD9-81ED-4DB2-BD59-A6C34878D82A}">
                    <a16:rowId xmlns:a16="http://schemas.microsoft.com/office/drawing/2014/main" val="382665711"/>
                  </a:ext>
                </a:extLst>
              </a:tr>
              <a:tr h="370840">
                <a:tc>
                  <a:txBody>
                    <a:bodyPr/>
                    <a:lstStyle/>
                    <a:p>
                      <a:r>
                        <a:rPr lang="en-AU" dirty="0"/>
                        <a:t>Amazon/photo</a:t>
                      </a:r>
                    </a:p>
                  </a:txBody>
                  <a:tcPr/>
                </a:tc>
                <a:tc>
                  <a:txBody>
                    <a:bodyPr/>
                    <a:lstStyle/>
                    <a:p>
                      <a:r>
                        <a:rPr lang="en-AU" dirty="0"/>
                        <a:t>-</a:t>
                      </a:r>
                    </a:p>
                  </a:txBody>
                  <a:tcPr/>
                </a:tc>
                <a:tc>
                  <a:txBody>
                    <a:bodyPr/>
                    <a:lstStyle/>
                    <a:p>
                      <a:r>
                        <a:rPr lang="en-AU" b="1" dirty="0"/>
                        <a:t>91.32 ± 1.31</a:t>
                      </a:r>
                    </a:p>
                  </a:txBody>
                  <a:tcPr/>
                </a:tc>
                <a:tc>
                  <a:txBody>
                    <a:bodyPr/>
                    <a:lstStyle/>
                    <a:p>
                      <a:r>
                        <a:rPr lang="en-AU" dirty="0"/>
                        <a:t>91.26 </a:t>
                      </a:r>
                      <a:r>
                        <a:rPr lang="en-AU" b="0" dirty="0"/>
                        <a:t>± 1.37</a:t>
                      </a:r>
                      <a:endParaRPr lang="en-AU" dirty="0"/>
                    </a:p>
                  </a:txBody>
                  <a:tcPr/>
                </a:tc>
                <a:tc>
                  <a:txBody>
                    <a:bodyPr/>
                    <a:lstStyle/>
                    <a:p>
                      <a:r>
                        <a:rPr lang="en-AU" dirty="0"/>
                        <a:t>90.68 </a:t>
                      </a:r>
                      <a:r>
                        <a:rPr lang="en-AU" b="0" dirty="0"/>
                        <a:t>± 1.40</a:t>
                      </a:r>
                      <a:endParaRPr lang="en-AU" dirty="0"/>
                    </a:p>
                  </a:txBody>
                  <a:tcPr/>
                </a:tc>
                <a:extLst>
                  <a:ext uri="{0D108BD9-81ED-4DB2-BD59-A6C34878D82A}">
                    <a16:rowId xmlns:a16="http://schemas.microsoft.com/office/drawing/2014/main" val="2550423353"/>
                  </a:ext>
                </a:extLst>
              </a:tr>
            </a:tbl>
          </a:graphicData>
        </a:graphic>
      </p:graphicFrame>
      <p:sp>
        <p:nvSpPr>
          <p:cNvPr id="3" name="Slide Number Placeholder 2">
            <a:extLst>
              <a:ext uri="{FF2B5EF4-FFF2-40B4-BE49-F238E27FC236}">
                <a16:creationId xmlns:a16="http://schemas.microsoft.com/office/drawing/2014/main" id="{CA545451-3AC2-7A41-979E-44C716316C4A}"/>
              </a:ext>
            </a:extLst>
          </p:cNvPr>
          <p:cNvSpPr>
            <a:spLocks noGrp="1"/>
          </p:cNvSpPr>
          <p:nvPr>
            <p:ph type="sldNum" sz="quarter" idx="12"/>
          </p:nvPr>
        </p:nvSpPr>
        <p:spPr/>
        <p:txBody>
          <a:bodyPr/>
          <a:lstStyle/>
          <a:p>
            <a:fld id="{06991F25-80F8-4F5B-8857-A14BF56E37AC}" type="slidenum">
              <a:rPr lang="en-AU" smtClean="0"/>
              <a:t>7</a:t>
            </a:fld>
            <a:endParaRPr lang="en-AU"/>
          </a:p>
        </p:txBody>
      </p:sp>
    </p:spTree>
    <p:extLst>
      <p:ext uri="{BB962C8B-B14F-4D97-AF65-F5344CB8AC3E}">
        <p14:creationId xmlns:p14="http://schemas.microsoft.com/office/powerpoint/2010/main" val="1614746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E023-524F-E962-CDEA-B023097F01F6}"/>
              </a:ext>
            </a:extLst>
          </p:cNvPr>
          <p:cNvSpPr>
            <a:spLocks noGrp="1"/>
          </p:cNvSpPr>
          <p:nvPr>
            <p:ph type="title"/>
          </p:nvPr>
        </p:nvSpPr>
        <p:spPr>
          <a:xfrm>
            <a:off x="1428765" y="395066"/>
            <a:ext cx="10346292" cy="887360"/>
          </a:xfrm>
        </p:spPr>
        <p:txBody>
          <a:bodyPr/>
          <a:lstStyle/>
          <a:p>
            <a:r>
              <a:rPr lang="en-US" dirty="0"/>
              <a:t>Simple and Deep Graph Convolutional Networks</a:t>
            </a:r>
            <a:br>
              <a:rPr lang="en-US" dirty="0"/>
            </a:br>
            <a:r>
              <a:rPr lang="en-US" dirty="0"/>
              <a:t>GCN2</a:t>
            </a:r>
            <a:endParaRPr lang="en-AU" dirty="0"/>
          </a:p>
        </p:txBody>
      </p:sp>
      <p:pic>
        <p:nvPicPr>
          <p:cNvPr id="3" name="Picture 2" descr="A picture containing text, clock&#10;&#10;Description automatically generated">
            <a:extLst>
              <a:ext uri="{FF2B5EF4-FFF2-40B4-BE49-F238E27FC236}">
                <a16:creationId xmlns:a16="http://schemas.microsoft.com/office/drawing/2014/main" id="{CF25D9E0-FAE2-3E96-9C63-38756D560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858" y="2349392"/>
            <a:ext cx="4789113" cy="172548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026DF3-205C-25EC-C255-C68C9983A662}"/>
                  </a:ext>
                </a:extLst>
              </p:cNvPr>
              <p:cNvSpPr txBox="1"/>
              <p:nvPr/>
            </p:nvSpPr>
            <p:spPr>
              <a:xfrm>
                <a:off x="3722220" y="4533703"/>
                <a:ext cx="5431359"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sz="2400" b="1" i="1" dirty="0" smtClean="0">
                              <a:latin typeface="Cambria Math" panose="02040503050406030204" pitchFamily="18" charset="0"/>
                            </a:rPr>
                          </m:ctrlPr>
                        </m:sSupPr>
                        <m:e>
                          <m:r>
                            <a:rPr lang="en-AU" sz="2400" b="0" i="1" dirty="0" smtClean="0">
                              <a:latin typeface="Cambria Math" panose="02040503050406030204" pitchFamily="18" charset="0"/>
                            </a:rPr>
                            <m:t>𝑋</m:t>
                          </m:r>
                        </m:e>
                        <m:sup>
                          <m:r>
                            <a:rPr lang="en-AU" sz="2400" b="0" i="1" dirty="0" smtClean="0">
                              <a:latin typeface="Cambria Math" panose="02040503050406030204" pitchFamily="18" charset="0"/>
                            </a:rPr>
                            <m:t>(</m:t>
                          </m:r>
                          <m:r>
                            <a:rPr lang="en-AU" sz="2400" b="0" i="1" dirty="0" smtClean="0">
                              <a:latin typeface="Cambria Math" panose="02040503050406030204" pitchFamily="18" charset="0"/>
                            </a:rPr>
                            <m:t>𝑘</m:t>
                          </m:r>
                          <m:r>
                            <a:rPr lang="en-AU" sz="2400" b="0" i="1" dirty="0" smtClean="0">
                              <a:latin typeface="Cambria Math" panose="02040503050406030204" pitchFamily="18" charset="0"/>
                            </a:rPr>
                            <m:t>+1)</m:t>
                          </m:r>
                        </m:sup>
                      </m:sSup>
                      <m:r>
                        <a:rPr lang="en-AU" sz="2400" i="1" smtClean="0">
                          <a:latin typeface="Cambria Math" panose="02040503050406030204" pitchFamily="18" charset="0"/>
                        </a:rPr>
                        <m:t>=</m:t>
                      </m:r>
                      <m:r>
                        <a:rPr lang="el-GR" sz="2400" i="1" smtClean="0">
                          <a:solidFill>
                            <a:srgbClr val="7030A0"/>
                          </a:solidFill>
                          <a:latin typeface="Cambria Math" panose="02040503050406030204" pitchFamily="18" charset="0"/>
                        </a:rPr>
                        <m:t>𝜎</m:t>
                      </m:r>
                      <m:d>
                        <m:dPr>
                          <m:ctrlPr>
                            <a:rPr lang="en-AU" sz="2400" b="0" i="1" smtClean="0">
                              <a:latin typeface="Cambria Math" panose="02040503050406030204" pitchFamily="18" charset="0"/>
                            </a:rPr>
                          </m:ctrlPr>
                        </m:dPr>
                        <m:e>
                          <m:d>
                            <m:dPr>
                              <m:begChr m:val="["/>
                              <m:endChr m:val="]"/>
                              <m:ctrlPr>
                                <a:rPr lang="en-AU" sz="2400" b="0" i="1" smtClean="0">
                                  <a:latin typeface="Cambria Math" panose="02040503050406030204" pitchFamily="18" charset="0"/>
                                </a:rPr>
                              </m:ctrlPr>
                            </m:dPr>
                            <m:e>
                              <m:r>
                                <m:rPr>
                                  <m:sty m:val="p"/>
                                </m:rPr>
                                <a:rPr lang="el-GR" sz="2400" b="0" i="1" smtClean="0">
                                  <a:solidFill>
                                    <a:srgbClr val="00B050"/>
                                  </a:solidFill>
                                  <a:latin typeface="Cambria Math" panose="02040503050406030204" pitchFamily="18" charset="0"/>
                                  <a:ea typeface="Cambria Math" panose="02040503050406030204" pitchFamily="18" charset="0"/>
                                </a:rPr>
                                <m:t>α</m:t>
                              </m:r>
                              <m:sSup>
                                <m:sSupPr>
                                  <m:ctrlPr>
                                    <a:rPr lang="en-AU" sz="2400" b="1" i="1" dirty="0">
                                      <a:solidFill>
                                        <a:srgbClr val="00B050"/>
                                      </a:solidFill>
                                      <a:latin typeface="Cambria Math" panose="02040503050406030204" pitchFamily="18" charset="0"/>
                                    </a:rPr>
                                  </m:ctrlPr>
                                </m:sSupPr>
                                <m:e>
                                  <m:r>
                                    <a:rPr lang="en-AU" sz="2400" b="0" i="1" dirty="0" smtClean="0">
                                      <a:solidFill>
                                        <a:srgbClr val="00B050"/>
                                      </a:solidFill>
                                      <a:latin typeface="Cambria Math" panose="02040503050406030204" pitchFamily="18" charset="0"/>
                                    </a:rPr>
                                    <m:t>𝑋</m:t>
                                  </m:r>
                                </m:e>
                                <m:sup>
                                  <m:d>
                                    <m:dPr>
                                      <m:ctrlPr>
                                        <a:rPr lang="en-AU" sz="2400" b="0" i="1" dirty="0" smtClean="0">
                                          <a:solidFill>
                                            <a:srgbClr val="00B050"/>
                                          </a:solidFill>
                                          <a:latin typeface="Cambria Math" panose="02040503050406030204" pitchFamily="18" charset="0"/>
                                        </a:rPr>
                                      </m:ctrlPr>
                                    </m:dPr>
                                    <m:e>
                                      <m:r>
                                        <a:rPr lang="en-AU" sz="2400" b="0" i="1" dirty="0" smtClean="0">
                                          <a:solidFill>
                                            <a:srgbClr val="00B050"/>
                                          </a:solidFill>
                                          <a:latin typeface="Cambria Math" panose="02040503050406030204" pitchFamily="18" charset="0"/>
                                        </a:rPr>
                                        <m:t>0</m:t>
                                      </m:r>
                                    </m:e>
                                  </m:d>
                                </m:sup>
                              </m:sSup>
                              <m:r>
                                <a:rPr lang="en-AU" sz="2400" b="0" i="1" dirty="0" smtClean="0">
                                  <a:solidFill>
                                    <a:srgbClr val="00B050"/>
                                  </a:solidFill>
                                  <a:latin typeface="Cambria Math" panose="02040503050406030204" pitchFamily="18" charset="0"/>
                                </a:rPr>
                                <m:t>+</m:t>
                              </m:r>
                              <m:d>
                                <m:dPr>
                                  <m:ctrlPr>
                                    <a:rPr lang="en-AU" sz="2400" b="0" i="1" dirty="0" smtClean="0">
                                      <a:solidFill>
                                        <a:srgbClr val="00B050"/>
                                      </a:solidFill>
                                      <a:latin typeface="Cambria Math" panose="02040503050406030204" pitchFamily="18" charset="0"/>
                                    </a:rPr>
                                  </m:ctrlPr>
                                </m:dPr>
                                <m:e>
                                  <m:r>
                                    <a:rPr lang="en-AU" sz="2400" b="0" i="1" dirty="0" smtClean="0">
                                      <a:solidFill>
                                        <a:srgbClr val="00B050"/>
                                      </a:solidFill>
                                      <a:latin typeface="Cambria Math" panose="02040503050406030204" pitchFamily="18" charset="0"/>
                                    </a:rPr>
                                    <m:t>1−</m:t>
                                  </m:r>
                                  <m:r>
                                    <m:rPr>
                                      <m:sty m:val="p"/>
                                    </m:rPr>
                                    <a:rPr lang="el-GR" sz="2400" i="1">
                                      <a:solidFill>
                                        <a:srgbClr val="00B050"/>
                                      </a:solidFill>
                                      <a:latin typeface="Cambria Math" panose="02040503050406030204" pitchFamily="18" charset="0"/>
                                      <a:ea typeface="Cambria Math" panose="02040503050406030204" pitchFamily="18" charset="0"/>
                                    </a:rPr>
                                    <m:t>α</m:t>
                                  </m:r>
                                </m:e>
                              </m:d>
                              <m:acc>
                                <m:accPr>
                                  <m:chr m:val="̂"/>
                                  <m:ctrlPr>
                                    <a:rPr lang="en-AU" sz="2400" b="0" i="1" dirty="0" smtClean="0">
                                      <a:solidFill>
                                        <a:srgbClr val="00B050"/>
                                      </a:solidFill>
                                      <a:latin typeface="Cambria Math" panose="02040503050406030204" pitchFamily="18" charset="0"/>
                                      <a:ea typeface="Cambria Math" panose="02040503050406030204" pitchFamily="18" charset="0"/>
                                    </a:rPr>
                                  </m:ctrlPr>
                                </m:accPr>
                                <m:e>
                                  <m:r>
                                    <a:rPr lang="en-AU" sz="2400" b="0" i="1" dirty="0" smtClean="0">
                                      <a:solidFill>
                                        <a:srgbClr val="00B050"/>
                                      </a:solidFill>
                                      <a:latin typeface="Cambria Math" panose="02040503050406030204" pitchFamily="18" charset="0"/>
                                      <a:ea typeface="Cambria Math" panose="02040503050406030204" pitchFamily="18" charset="0"/>
                                    </a:rPr>
                                    <m:t>𝐴</m:t>
                                  </m:r>
                                </m:e>
                              </m:acc>
                              <m:sSup>
                                <m:sSupPr>
                                  <m:ctrlPr>
                                    <a:rPr lang="en-AU" sz="2400" b="1" i="1" dirty="0">
                                      <a:solidFill>
                                        <a:srgbClr val="00B050"/>
                                      </a:solidFill>
                                      <a:latin typeface="Cambria Math" panose="02040503050406030204" pitchFamily="18" charset="0"/>
                                    </a:rPr>
                                  </m:ctrlPr>
                                </m:sSupPr>
                                <m:e>
                                  <m:r>
                                    <a:rPr lang="en-AU" sz="2400" b="0" i="1" dirty="0" smtClean="0">
                                      <a:solidFill>
                                        <a:srgbClr val="00B050"/>
                                      </a:solidFill>
                                      <a:latin typeface="Cambria Math" panose="02040503050406030204" pitchFamily="18" charset="0"/>
                                    </a:rPr>
                                    <m:t>𝑋</m:t>
                                  </m:r>
                                </m:e>
                                <m:sup>
                                  <m:d>
                                    <m:dPr>
                                      <m:ctrlPr>
                                        <a:rPr lang="en-AU" sz="2400" b="0" i="1" dirty="0" smtClean="0">
                                          <a:solidFill>
                                            <a:srgbClr val="00B050"/>
                                          </a:solidFill>
                                          <a:latin typeface="Cambria Math" panose="02040503050406030204" pitchFamily="18" charset="0"/>
                                        </a:rPr>
                                      </m:ctrlPr>
                                    </m:dPr>
                                    <m:e>
                                      <m:r>
                                        <a:rPr lang="en-AU" sz="2400" b="0" i="1" dirty="0" smtClean="0">
                                          <a:solidFill>
                                            <a:srgbClr val="00B050"/>
                                          </a:solidFill>
                                          <a:latin typeface="Cambria Math" panose="02040503050406030204" pitchFamily="18" charset="0"/>
                                        </a:rPr>
                                        <m:t>𝑘</m:t>
                                      </m:r>
                                    </m:e>
                                  </m:d>
                                </m:sup>
                              </m:sSup>
                            </m:e>
                          </m:d>
                          <m:sSup>
                            <m:sSupPr>
                              <m:ctrlPr>
                                <a:rPr lang="en-AU" sz="2400" b="1" i="1" dirty="0" smtClean="0">
                                  <a:solidFill>
                                    <a:srgbClr val="FF0000"/>
                                  </a:solidFill>
                                  <a:latin typeface="Cambria Math" panose="02040503050406030204" pitchFamily="18" charset="0"/>
                                </a:rPr>
                              </m:ctrlPr>
                            </m:sSupPr>
                            <m:e>
                              <m:r>
                                <m:rPr>
                                  <m:sty m:val="p"/>
                                </m:rPr>
                                <a:rPr lang="el-GR" sz="2400" b="0" i="0" dirty="0">
                                  <a:solidFill>
                                    <a:srgbClr val="FF0000"/>
                                  </a:solidFill>
                                  <a:latin typeface="Cambria Math" panose="02040503050406030204" pitchFamily="18" charset="0"/>
                                </a:rPr>
                                <m:t>φ</m:t>
                              </m:r>
                            </m:e>
                            <m:sup>
                              <m:d>
                                <m:dPr>
                                  <m:ctrlPr>
                                    <a:rPr lang="en-AU" sz="2400" i="1" dirty="0">
                                      <a:solidFill>
                                        <a:srgbClr val="FF0000"/>
                                      </a:solidFill>
                                      <a:latin typeface="Cambria Math" panose="02040503050406030204" pitchFamily="18" charset="0"/>
                                    </a:rPr>
                                  </m:ctrlPr>
                                </m:dPr>
                                <m:e>
                                  <m:r>
                                    <a:rPr lang="en-AU" sz="2400" i="1" dirty="0">
                                      <a:solidFill>
                                        <a:srgbClr val="FF0000"/>
                                      </a:solidFill>
                                      <a:latin typeface="Cambria Math" panose="02040503050406030204" pitchFamily="18" charset="0"/>
                                    </a:rPr>
                                    <m:t>𝑘</m:t>
                                  </m:r>
                                </m:e>
                              </m:d>
                            </m:sup>
                          </m:sSup>
                        </m:e>
                      </m:d>
                      <m:r>
                        <a:rPr lang="en-AU" sz="2400" b="1" i="1" dirty="0" smtClean="0">
                          <a:latin typeface="Cambria Math" panose="02040503050406030204" pitchFamily="18" charset="0"/>
                        </a:rPr>
                        <m:t>,</m:t>
                      </m:r>
                    </m:oMath>
                  </m:oMathPara>
                </a14:m>
                <a:endParaRPr lang="en-AU" sz="2400" dirty="0"/>
              </a:p>
            </p:txBody>
          </p:sp>
        </mc:Choice>
        <mc:Fallback xmlns="">
          <p:sp>
            <p:nvSpPr>
              <p:cNvPr id="4" name="TextBox 3">
                <a:extLst>
                  <a:ext uri="{FF2B5EF4-FFF2-40B4-BE49-F238E27FC236}">
                    <a16:creationId xmlns:a16="http://schemas.microsoft.com/office/drawing/2014/main" id="{D9026DF3-205C-25EC-C255-C68C9983A662}"/>
                  </a:ext>
                </a:extLst>
              </p:cNvPr>
              <p:cNvSpPr txBox="1">
                <a:spLocks noRot="1" noChangeAspect="1" noMove="1" noResize="1" noEditPoints="1" noAdjustHandles="1" noChangeArrowheads="1" noChangeShapeType="1" noTextEdit="1"/>
              </p:cNvSpPr>
              <p:nvPr/>
            </p:nvSpPr>
            <p:spPr>
              <a:xfrm>
                <a:off x="3722220" y="4533703"/>
                <a:ext cx="5431359" cy="423962"/>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A85862-8270-BF2F-5D19-86BF31294376}"/>
                  </a:ext>
                </a:extLst>
              </p:cNvPr>
              <p:cNvSpPr txBox="1"/>
              <p:nvPr/>
            </p:nvSpPr>
            <p:spPr>
              <a:xfrm>
                <a:off x="4015591" y="5062276"/>
                <a:ext cx="3339504" cy="394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sz="2400" b="1" i="1" dirty="0" smtClean="0">
                              <a:solidFill>
                                <a:srgbClr val="FF0000"/>
                              </a:solidFill>
                              <a:latin typeface="Cambria Math" panose="02040503050406030204" pitchFamily="18" charset="0"/>
                            </a:rPr>
                          </m:ctrlPr>
                        </m:sSupPr>
                        <m:e>
                          <m:r>
                            <m:rPr>
                              <m:sty m:val="p"/>
                            </m:rPr>
                            <a:rPr lang="el-GR" sz="2400" dirty="0">
                              <a:solidFill>
                                <a:srgbClr val="FF0000"/>
                              </a:solidFill>
                              <a:latin typeface="Cambria Math" panose="02040503050406030204" pitchFamily="18" charset="0"/>
                            </a:rPr>
                            <m:t>φ</m:t>
                          </m:r>
                        </m:e>
                        <m:sup>
                          <m:d>
                            <m:dPr>
                              <m:ctrlPr>
                                <a:rPr lang="en-AU" sz="2400" i="1" dirty="0">
                                  <a:solidFill>
                                    <a:srgbClr val="FF0000"/>
                                  </a:solidFill>
                                  <a:latin typeface="Cambria Math" panose="02040503050406030204" pitchFamily="18" charset="0"/>
                                </a:rPr>
                              </m:ctrlPr>
                            </m:dPr>
                            <m:e>
                              <m:r>
                                <a:rPr lang="en-AU" sz="2400" i="1" dirty="0">
                                  <a:solidFill>
                                    <a:srgbClr val="FF0000"/>
                                  </a:solidFill>
                                  <a:latin typeface="Cambria Math" panose="02040503050406030204" pitchFamily="18" charset="0"/>
                                </a:rPr>
                                <m:t>𝑘</m:t>
                              </m:r>
                            </m:e>
                          </m:d>
                        </m:sup>
                      </m:sSup>
                      <m:r>
                        <a:rPr lang="en-AU" sz="2400" b="1" i="1" dirty="0" smtClean="0">
                          <a:latin typeface="Cambria Math" panose="02040503050406030204" pitchFamily="18" charset="0"/>
                        </a:rPr>
                        <m:t>=</m:t>
                      </m:r>
                      <m:d>
                        <m:dPr>
                          <m:ctrlPr>
                            <a:rPr lang="en-AU" sz="2400" b="1" i="1" dirty="0" smtClean="0">
                              <a:latin typeface="Cambria Math" panose="02040503050406030204" pitchFamily="18" charset="0"/>
                            </a:rPr>
                          </m:ctrlPr>
                        </m:dPr>
                        <m:e>
                          <m:r>
                            <a:rPr lang="en-AU" sz="2400" b="0" i="1" dirty="0" smtClean="0">
                              <a:latin typeface="Cambria Math" panose="02040503050406030204" pitchFamily="18" charset="0"/>
                            </a:rPr>
                            <m:t>1−</m:t>
                          </m:r>
                          <m:sSub>
                            <m:sSubPr>
                              <m:ctrlPr>
                                <a:rPr lang="en-AU" sz="2400" i="1">
                                  <a:latin typeface="Cambria Math" panose="02040503050406030204" pitchFamily="18" charset="0"/>
                                </a:rPr>
                              </m:ctrlPr>
                            </m:sSubPr>
                            <m:e>
                              <m:r>
                                <a:rPr lang="el-GR" sz="2400" i="1" dirty="0">
                                  <a:latin typeface="Cambria Math" panose="02040503050406030204" pitchFamily="18" charset="0"/>
                                </a:rPr>
                                <m:t>𝛽</m:t>
                              </m:r>
                            </m:e>
                            <m:sub>
                              <m:r>
                                <a:rPr lang="en-AU" sz="2400" i="1">
                                  <a:latin typeface="Cambria Math" panose="02040503050406030204" pitchFamily="18" charset="0"/>
                                </a:rPr>
                                <m:t>𝑘</m:t>
                              </m:r>
                            </m:sub>
                          </m:sSub>
                        </m:e>
                      </m:d>
                      <m:r>
                        <a:rPr lang="en-AU" sz="2400" b="0" i="1" dirty="0" smtClean="0">
                          <a:latin typeface="Cambria Math" panose="02040503050406030204" pitchFamily="18" charset="0"/>
                        </a:rPr>
                        <m:t>𝐼</m:t>
                      </m:r>
                      <m:r>
                        <a:rPr lang="en-AU" sz="2400" b="0" i="1" dirty="0" smtClean="0">
                          <a:latin typeface="Cambria Math" panose="02040503050406030204" pitchFamily="18" charset="0"/>
                        </a:rPr>
                        <m:t>+</m:t>
                      </m:r>
                      <m:sSub>
                        <m:sSubPr>
                          <m:ctrlPr>
                            <a:rPr lang="en-AU" sz="2400" i="1">
                              <a:latin typeface="Cambria Math" panose="02040503050406030204" pitchFamily="18" charset="0"/>
                            </a:rPr>
                          </m:ctrlPr>
                        </m:sSubPr>
                        <m:e>
                          <m:r>
                            <a:rPr lang="el-GR" sz="2400" i="1" dirty="0">
                              <a:latin typeface="Cambria Math" panose="02040503050406030204" pitchFamily="18" charset="0"/>
                            </a:rPr>
                            <m:t>𝛽</m:t>
                          </m:r>
                        </m:e>
                        <m:sub>
                          <m:r>
                            <a:rPr lang="en-AU" sz="2400" i="1">
                              <a:latin typeface="Cambria Math" panose="02040503050406030204" pitchFamily="18" charset="0"/>
                            </a:rPr>
                            <m:t>𝑘</m:t>
                          </m:r>
                        </m:sub>
                      </m:sSub>
                      <m:sSub>
                        <m:sSubPr>
                          <m:ctrlPr>
                            <a:rPr lang="en-AU" sz="2400" i="1">
                              <a:latin typeface="Cambria Math" panose="02040503050406030204" pitchFamily="18" charset="0"/>
                            </a:rPr>
                          </m:ctrlPr>
                        </m:sSubPr>
                        <m:e>
                          <m:r>
                            <a:rPr lang="el-GR" sz="2400" i="1" dirty="0">
                              <a:latin typeface="Cambria Math" panose="02040503050406030204" pitchFamily="18" charset="0"/>
                            </a:rPr>
                            <m:t>𝜃</m:t>
                          </m:r>
                        </m:e>
                        <m:sub>
                          <m:r>
                            <a:rPr lang="en-AU" sz="2400" i="1">
                              <a:latin typeface="Cambria Math" panose="02040503050406030204" pitchFamily="18" charset="0"/>
                            </a:rPr>
                            <m:t>𝑘</m:t>
                          </m:r>
                        </m:sub>
                      </m:sSub>
                      <m:r>
                        <a:rPr lang="en-AU" sz="2400" b="0" i="1" smtClean="0">
                          <a:latin typeface="Cambria Math" panose="02040503050406030204" pitchFamily="18" charset="0"/>
                        </a:rPr>
                        <m:t>,</m:t>
                      </m:r>
                    </m:oMath>
                  </m:oMathPara>
                </a14:m>
                <a:endParaRPr lang="en-AU" sz="2400" dirty="0"/>
              </a:p>
            </p:txBody>
          </p:sp>
        </mc:Choice>
        <mc:Fallback xmlns="">
          <p:sp>
            <p:nvSpPr>
              <p:cNvPr id="5" name="TextBox 4">
                <a:extLst>
                  <a:ext uri="{FF2B5EF4-FFF2-40B4-BE49-F238E27FC236}">
                    <a16:creationId xmlns:a16="http://schemas.microsoft.com/office/drawing/2014/main" id="{7CA85862-8270-BF2F-5D19-86BF31294376}"/>
                  </a:ext>
                </a:extLst>
              </p:cNvPr>
              <p:cNvSpPr txBox="1">
                <a:spLocks noRot="1" noChangeAspect="1" noMove="1" noResize="1" noEditPoints="1" noAdjustHandles="1" noChangeArrowheads="1" noChangeShapeType="1" noTextEdit="1"/>
              </p:cNvSpPr>
              <p:nvPr/>
            </p:nvSpPr>
            <p:spPr>
              <a:xfrm>
                <a:off x="4015591" y="5062276"/>
                <a:ext cx="3339504" cy="394339"/>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45E5F9-55AD-831C-2D36-85BC41C00145}"/>
                  </a:ext>
                </a:extLst>
              </p:cNvPr>
              <p:cNvSpPr txBox="1"/>
              <p:nvPr/>
            </p:nvSpPr>
            <p:spPr>
              <a:xfrm>
                <a:off x="4029974" y="5637372"/>
                <a:ext cx="37768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i="1" smtClean="0">
                          <a:solidFill>
                            <a:srgbClr val="7030A0"/>
                          </a:solidFill>
                          <a:latin typeface="Cambria Math" panose="02040503050406030204" pitchFamily="18" charset="0"/>
                        </a:rPr>
                        <m:t>𝜎</m:t>
                      </m:r>
                      <m:d>
                        <m:dPr>
                          <m:ctrlPr>
                            <a:rPr lang="en-AU" sz="2400" b="0" i="1" smtClean="0">
                              <a:latin typeface="Cambria Math" panose="02040503050406030204" pitchFamily="18" charset="0"/>
                            </a:rPr>
                          </m:ctrlPr>
                        </m:dPr>
                        <m:e>
                          <m:r>
                            <a:rPr lang="en-AU" sz="2400" b="0" i="1" smtClean="0">
                              <a:latin typeface="Cambria Math" panose="02040503050406030204" pitchFamily="18" charset="0"/>
                            </a:rPr>
                            <m:t>𝑥</m:t>
                          </m:r>
                        </m:e>
                      </m:d>
                      <m:r>
                        <a:rPr lang="en-AU" sz="2400" b="1" i="1" dirty="0" smtClean="0">
                          <a:latin typeface="Cambria Math" panose="02040503050406030204" pitchFamily="18" charset="0"/>
                        </a:rPr>
                        <m:t>=</m:t>
                      </m:r>
                      <m:r>
                        <m:rPr>
                          <m:sty m:val="p"/>
                        </m:rPr>
                        <a:rPr lang="en-AU" sz="2400" b="0" i="0" dirty="0" smtClean="0">
                          <a:latin typeface="Cambria Math" panose="02040503050406030204" pitchFamily="18" charset="0"/>
                        </a:rPr>
                        <m:t>Relu</m:t>
                      </m:r>
                      <m:d>
                        <m:dPr>
                          <m:ctrlPr>
                            <a:rPr lang="en-AU" sz="2400" b="0" i="1" dirty="0" smtClean="0">
                              <a:latin typeface="Cambria Math" panose="02040503050406030204" pitchFamily="18" charset="0"/>
                            </a:rPr>
                          </m:ctrlPr>
                        </m:dPr>
                        <m:e>
                          <m:r>
                            <a:rPr lang="en-AU" sz="2400" b="0" i="1" dirty="0" smtClean="0">
                              <a:latin typeface="Cambria Math" panose="02040503050406030204" pitchFamily="18" charset="0"/>
                            </a:rPr>
                            <m:t>𝑥</m:t>
                          </m:r>
                        </m:e>
                      </m:d>
                      <m:r>
                        <a:rPr lang="en-AU" sz="2400" b="0" i="1" dirty="0" smtClean="0">
                          <a:latin typeface="Cambria Math" panose="02040503050406030204" pitchFamily="18" charset="0"/>
                        </a:rPr>
                        <m:t>=</m:t>
                      </m:r>
                      <m:r>
                        <m:rPr>
                          <m:sty m:val="p"/>
                        </m:rPr>
                        <a:rPr lang="en-AU" sz="2400" b="0" i="0" dirty="0" smtClean="0">
                          <a:latin typeface="Cambria Math" panose="02040503050406030204" pitchFamily="18" charset="0"/>
                        </a:rPr>
                        <m:t>max</m:t>
                      </m:r>
                      <m:r>
                        <a:rPr lang="en-AU" sz="2400" b="0" i="1" dirty="0" smtClean="0">
                          <a:latin typeface="Cambria Math" panose="02040503050406030204" pitchFamily="18" charset="0"/>
                        </a:rPr>
                        <m:t>(</m:t>
                      </m:r>
                      <m:r>
                        <a:rPr lang="en-AU" sz="2400" b="0" i="1" dirty="0" smtClean="0">
                          <a:latin typeface="Cambria Math" panose="02040503050406030204" pitchFamily="18" charset="0"/>
                        </a:rPr>
                        <m:t>𝑥</m:t>
                      </m:r>
                      <m:r>
                        <a:rPr lang="en-AU" sz="2400" b="0" i="1" dirty="0" smtClean="0">
                          <a:latin typeface="Cambria Math" panose="02040503050406030204" pitchFamily="18" charset="0"/>
                        </a:rPr>
                        <m:t>, 0)</m:t>
                      </m:r>
                    </m:oMath>
                  </m:oMathPara>
                </a14:m>
                <a:endParaRPr lang="en-AU" sz="2400" dirty="0"/>
              </a:p>
            </p:txBody>
          </p:sp>
        </mc:Choice>
        <mc:Fallback xmlns="">
          <p:sp>
            <p:nvSpPr>
              <p:cNvPr id="8" name="TextBox 7">
                <a:extLst>
                  <a:ext uri="{FF2B5EF4-FFF2-40B4-BE49-F238E27FC236}">
                    <a16:creationId xmlns:a16="http://schemas.microsoft.com/office/drawing/2014/main" id="{A945E5F9-55AD-831C-2D36-85BC41C00145}"/>
                  </a:ext>
                </a:extLst>
              </p:cNvPr>
              <p:cNvSpPr txBox="1">
                <a:spLocks noRot="1" noChangeAspect="1" noMove="1" noResize="1" noEditPoints="1" noAdjustHandles="1" noChangeArrowheads="1" noChangeShapeType="1" noTextEdit="1"/>
              </p:cNvSpPr>
              <p:nvPr/>
            </p:nvSpPr>
            <p:spPr>
              <a:xfrm>
                <a:off x="4029974" y="5637372"/>
                <a:ext cx="3776803" cy="369332"/>
              </a:xfrm>
              <a:prstGeom prst="rect">
                <a:avLst/>
              </a:prstGeom>
              <a:blipFill>
                <a:blip r:embed="rId6"/>
                <a:stretch>
                  <a:fillRect l="-484" r="-2581" b="-35000"/>
                </a:stretch>
              </a:blipFill>
            </p:spPr>
            <p:txBody>
              <a:bodyPr/>
              <a:lstStyle/>
              <a:p>
                <a:r>
                  <a:rPr lang="en-AU">
                    <a:noFill/>
                  </a:rPr>
                  <a:t> </a:t>
                </a:r>
              </a:p>
            </p:txBody>
          </p:sp>
        </mc:Fallback>
      </mc:AlternateContent>
      <p:sp>
        <p:nvSpPr>
          <p:cNvPr id="11" name="TextBox 10">
            <a:extLst>
              <a:ext uri="{FF2B5EF4-FFF2-40B4-BE49-F238E27FC236}">
                <a16:creationId xmlns:a16="http://schemas.microsoft.com/office/drawing/2014/main" id="{393D4FED-A262-2385-9382-5A5CFA851F6F}"/>
              </a:ext>
            </a:extLst>
          </p:cNvPr>
          <p:cNvSpPr txBox="1"/>
          <p:nvPr/>
        </p:nvSpPr>
        <p:spPr>
          <a:xfrm>
            <a:off x="4379397" y="1522304"/>
            <a:ext cx="3630033" cy="646331"/>
          </a:xfrm>
          <a:prstGeom prst="rect">
            <a:avLst/>
          </a:prstGeom>
          <a:noFill/>
        </p:spPr>
        <p:txBody>
          <a:bodyPr wrap="none" rtlCol="0">
            <a:spAutoFit/>
          </a:bodyPr>
          <a:lstStyle/>
          <a:p>
            <a:r>
              <a:rPr lang="en-AU" sz="3600" dirty="0"/>
              <a:t>GCN2 Propagation</a:t>
            </a:r>
          </a:p>
        </p:txBody>
      </p:sp>
      <p:sp>
        <p:nvSpPr>
          <p:cNvPr id="6" name="Slide Number Placeholder 5">
            <a:extLst>
              <a:ext uri="{FF2B5EF4-FFF2-40B4-BE49-F238E27FC236}">
                <a16:creationId xmlns:a16="http://schemas.microsoft.com/office/drawing/2014/main" id="{99C1FEB4-CF3F-0820-5F6A-47F107CC5576}"/>
              </a:ext>
            </a:extLst>
          </p:cNvPr>
          <p:cNvSpPr>
            <a:spLocks noGrp="1"/>
          </p:cNvSpPr>
          <p:nvPr>
            <p:ph type="sldNum" sz="quarter" idx="12"/>
          </p:nvPr>
        </p:nvSpPr>
        <p:spPr/>
        <p:txBody>
          <a:bodyPr/>
          <a:lstStyle/>
          <a:p>
            <a:fld id="{06991F25-80F8-4F5B-8857-A14BF56E37AC}" type="slidenum">
              <a:rPr lang="en-AU" smtClean="0"/>
              <a:t>8</a:t>
            </a:fld>
            <a:endParaRPr lang="en-AU"/>
          </a:p>
        </p:txBody>
      </p:sp>
      <p:sp>
        <p:nvSpPr>
          <p:cNvPr id="7" name="TextBox 6">
            <a:extLst>
              <a:ext uri="{FF2B5EF4-FFF2-40B4-BE49-F238E27FC236}">
                <a16:creationId xmlns:a16="http://schemas.microsoft.com/office/drawing/2014/main" id="{2AC55B2A-872D-FAAB-D16F-B76C6EF9D6FF}"/>
              </a:ext>
            </a:extLst>
          </p:cNvPr>
          <p:cNvSpPr txBox="1"/>
          <p:nvPr/>
        </p:nvSpPr>
        <p:spPr>
          <a:xfrm>
            <a:off x="922479" y="6266111"/>
            <a:ext cx="10296000" cy="369332"/>
          </a:xfrm>
          <a:prstGeom prst="rect">
            <a:avLst/>
          </a:prstGeom>
          <a:noFill/>
        </p:spPr>
        <p:txBody>
          <a:bodyPr wrap="square" rtlCol="0">
            <a:spAutoFit/>
          </a:bodyPr>
          <a:lstStyle/>
          <a:p>
            <a:r>
              <a:rPr lang="en-US" dirty="0"/>
              <a:t>Chen et al. </a:t>
            </a:r>
            <a:r>
              <a:rPr lang="en-US" i="1" dirty="0"/>
              <a:t>Simple and deep graph convolutional Networks</a:t>
            </a:r>
            <a:r>
              <a:rPr lang="en-US" dirty="0"/>
              <a:t>, ICLR 2020</a:t>
            </a:r>
            <a:endParaRPr lang="en-AU" dirty="0"/>
          </a:p>
        </p:txBody>
      </p:sp>
    </p:spTree>
    <p:extLst>
      <p:ext uri="{BB962C8B-B14F-4D97-AF65-F5344CB8AC3E}">
        <p14:creationId xmlns:p14="http://schemas.microsoft.com/office/powerpoint/2010/main" val="289510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EDFF472F-3034-C23A-8147-DE6E7371C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587" y="1380672"/>
            <a:ext cx="7556825" cy="4096655"/>
          </a:xfrm>
          <a:prstGeom prst="rect">
            <a:avLst/>
          </a:prstGeom>
        </p:spPr>
      </p:pic>
      <p:cxnSp>
        <p:nvCxnSpPr>
          <p:cNvPr id="7" name="Straight Connector 6">
            <a:extLst>
              <a:ext uri="{FF2B5EF4-FFF2-40B4-BE49-F238E27FC236}">
                <a16:creationId xmlns:a16="http://schemas.microsoft.com/office/drawing/2014/main" id="{51E1097E-FCF8-C23D-1B9E-95E495F07CB0}"/>
              </a:ext>
            </a:extLst>
          </p:cNvPr>
          <p:cNvCxnSpPr>
            <a:cxnSpLocks/>
          </p:cNvCxnSpPr>
          <p:nvPr/>
        </p:nvCxnSpPr>
        <p:spPr>
          <a:xfrm flipV="1">
            <a:off x="7573383" y="1725283"/>
            <a:ext cx="0" cy="328082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55D34890-8A6E-2DE1-C693-268594D37964}"/>
              </a:ext>
            </a:extLst>
          </p:cNvPr>
          <p:cNvSpPr>
            <a:spLocks noGrp="1"/>
          </p:cNvSpPr>
          <p:nvPr>
            <p:ph type="title"/>
          </p:nvPr>
        </p:nvSpPr>
        <p:spPr>
          <a:xfrm>
            <a:off x="1428765" y="395066"/>
            <a:ext cx="10346292" cy="887360"/>
          </a:xfrm>
        </p:spPr>
        <p:txBody>
          <a:bodyPr/>
          <a:lstStyle/>
          <a:p>
            <a:r>
              <a:rPr lang="en-US" dirty="0"/>
              <a:t>Simple and Deep Graph Convolutional Networks</a:t>
            </a:r>
            <a:br>
              <a:rPr lang="en-US" dirty="0"/>
            </a:br>
            <a:r>
              <a:rPr lang="en-US" dirty="0"/>
              <a:t>GCN2</a:t>
            </a:r>
            <a:endParaRPr lang="en-AU" dirty="0"/>
          </a:p>
        </p:txBody>
      </p:sp>
      <p:sp>
        <p:nvSpPr>
          <p:cNvPr id="2" name="Slide Number Placeholder 1">
            <a:extLst>
              <a:ext uri="{FF2B5EF4-FFF2-40B4-BE49-F238E27FC236}">
                <a16:creationId xmlns:a16="http://schemas.microsoft.com/office/drawing/2014/main" id="{C38CBEE0-C05B-9C6B-E23D-5E7DFC61AAFB}"/>
              </a:ext>
            </a:extLst>
          </p:cNvPr>
          <p:cNvSpPr>
            <a:spLocks noGrp="1"/>
          </p:cNvSpPr>
          <p:nvPr>
            <p:ph type="sldNum" sz="quarter" idx="12"/>
          </p:nvPr>
        </p:nvSpPr>
        <p:spPr/>
        <p:txBody>
          <a:bodyPr/>
          <a:lstStyle/>
          <a:p>
            <a:fld id="{06991F25-80F8-4F5B-8857-A14BF56E37AC}" type="slidenum">
              <a:rPr lang="en-AU" smtClean="0"/>
              <a:t>9</a:t>
            </a:fld>
            <a:endParaRPr lang="en-AU"/>
          </a:p>
        </p:txBody>
      </p:sp>
    </p:spTree>
    <p:extLst>
      <p:ext uri="{BB962C8B-B14F-4D97-AF65-F5344CB8AC3E}">
        <p14:creationId xmlns:p14="http://schemas.microsoft.com/office/powerpoint/2010/main" val="1459229530"/>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UoM-PowerPoint-template-16x9</Template>
  <TotalTime>683</TotalTime>
  <Words>3293</Words>
  <Application>Microsoft Office PowerPoint</Application>
  <PresentationFormat>Widescreen</PresentationFormat>
  <Paragraphs>257</Paragraphs>
  <Slides>16</Slides>
  <Notes>16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Arial</vt:lpstr>
      <vt:lpstr>Calibri</vt:lpstr>
      <vt:lpstr>Cambria Math</vt:lpstr>
      <vt:lpstr>Consolas</vt:lpstr>
      <vt:lpstr>Georgia</vt:lpstr>
      <vt:lpstr>University of Melbourne</vt:lpstr>
      <vt:lpstr>University of Melbourne Patterns</vt:lpstr>
      <vt:lpstr>University of Melbourne-Layout B</vt:lpstr>
      <vt:lpstr>It’s PageRank All the Way Down</vt:lpstr>
      <vt:lpstr>Overview</vt:lpstr>
      <vt:lpstr>PageRank</vt:lpstr>
      <vt:lpstr>Personalized Propagation of Neural Predictions (A)PPNP</vt:lpstr>
      <vt:lpstr>Deep Adaptive GNNs DAGNN</vt:lpstr>
      <vt:lpstr>Deep Adaptive GNNs DAGNN</vt:lpstr>
      <vt:lpstr>DAGNN Comparison</vt:lpstr>
      <vt:lpstr>Simple and Deep Graph Convolutional Networks GCN2</vt:lpstr>
      <vt:lpstr>Simple and Deep Graph Convolutional Networks GCN2</vt:lpstr>
      <vt:lpstr>GCN2 Comparison</vt:lpstr>
      <vt:lpstr>Simple Spectral Graph Convolution SSGC</vt:lpstr>
      <vt:lpstr>Why Bother?</vt:lpstr>
      <vt:lpstr>Alternative Implementations</vt:lpstr>
      <vt:lpstr>Scalable GNNs PPR-MLP vs PPR-Go</vt:lpstr>
      <vt:lpstr>Scalable GNNs PPR-MLP vs SIGN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Dominic Jack</dc:creator>
  <cp:lastModifiedBy>Dominic Jack</cp:lastModifiedBy>
  <cp:revision>1</cp:revision>
  <dcterms:created xsi:type="dcterms:W3CDTF">2023-04-11T00:56:38Z</dcterms:created>
  <dcterms:modified xsi:type="dcterms:W3CDTF">2023-05-10T01:43:57Z</dcterms:modified>
</cp:coreProperties>
</file>